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3.xml" ContentType="application/vnd.openxmlformats-officedocument.presentationml.notesSlide+xml"/>
  <Override PartName="/ppt/notesSlides/notesSlide51.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5.xml" ContentType="application/vnd.openxmlformats-officedocument.presentationml.notesSlide+xml"/>
  <Override PartName="/ppt/notesSlides/notesSlide32.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54.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64.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8.xml" ContentType="application/vnd.openxmlformats-officedocument.presentationml.notesSlide+xml"/>
  <Override PartName="/ppt/notesSlides/notesSlide42.xml" ContentType="application/vnd.openxmlformats-officedocument.presentationml.notesSlide+xml"/>
  <Override PartName="/ppt/notesSlides/notesSlide1.xml" ContentType="application/vnd.openxmlformats-officedocument.presentationml.notesSlide+xml"/>
  <Override PartName="/ppt/slides/slide67.xml" ContentType="application/vnd.openxmlformats-officedocument.presentationml.slide+xml"/>
  <Override PartName="/ppt/notesSlides/notesSlide3.xml" ContentType="application/vnd.openxmlformats-officedocument.presentationml.notes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notesSlides/notesSlide52.xml" ContentType="application/vnd.openxmlformats-officedocument.presentationml.notesSlide+xml"/>
  <Override PartName="/ppt/slides/slide58.xml" ContentType="application/vnd.openxmlformats-officedocument.presentationml.slide+xml"/>
  <Override PartName="/ppt/notesSlides/notesSlide33.xml" ContentType="application/vnd.openxmlformats-officedocument.presentationml.notesSlide+xml"/>
  <Override PartName="/ppt/slides/slide57.xml" ContentType="application/vnd.openxmlformats-officedocument.presentationml.slide+xml"/>
  <Override PartName="/ppt/slides/slide54.xml" ContentType="application/vnd.openxmlformats-officedocument.presentationml.slide+xml"/>
  <Override PartName="/ppt/notesSlides/notesSlide12.xml" ContentType="application/vnd.openxmlformats-officedocument.presentationml.notesSlide+xml"/>
  <Override PartName="/ppt/slides/slide53.xml" ContentType="application/vnd.openxmlformats-officedocument.presentationml.slide+xml"/>
  <Override PartName="/ppt/slides/slide52.xml" ContentType="application/vnd.openxmlformats-officedocument.presentationml.slide+xml"/>
  <Override PartName="/ppt/slides/slide5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51.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32.xml" ContentType="application/vnd.openxmlformats-officedocument.presentationml.slide+xml"/>
  <Override PartName="/ppt/notesSlides/notesSlide47.xml" ContentType="application/vnd.openxmlformats-officedocument.presentationml.notesSlide+xml"/>
  <Override PartName="/ppt/notesSlides/notesSlide18.xml" ContentType="application/vnd.openxmlformats-officedocument.presentationml.notesSlide+xml"/>
  <Override PartName="/ppt/slides/slide36.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notesSlides/notesSlide65.xml" ContentType="application/vnd.openxmlformats-officedocument.presentationml.notesSlide+xml"/>
  <Override PartName="/ppt/slides/slide28.xml" ContentType="application/vnd.openxmlformats-officedocument.presentationml.slide+xml"/>
  <Override PartName="/ppt/notesSlides/notesSlide36.xml" ContentType="application/vnd.openxmlformats-officedocument.presentationml.notesSlide+xml"/>
  <Override PartName="/ppt/slides/slide34.xml" ContentType="application/vnd.openxmlformats-officedocument.presentationml.slide+xml"/>
  <Override PartName="/ppt/notesSlides/notesSlide29.xml" ContentType="application/vnd.openxmlformats-officedocument.presentationml.notesSlide+xml"/>
  <Override PartName="/ppt/slides/slide27.xml" ContentType="application/vnd.openxmlformats-officedocument.presentationml.slide+xml"/>
  <Override PartName="/ppt/slides/slide24.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23.xml" ContentType="application/vnd.openxmlformats-officedocument.presentationml.slide+xml"/>
  <Override PartName="/ppt/notesSlides/notesSlide2.xml" ContentType="application/vnd.openxmlformats-officedocument.presentationml.notesSlide+xml"/>
  <Override PartName="/ppt/slides/slide18.xml" ContentType="application/vnd.openxmlformats-officedocument.presentationml.slide+xml"/>
  <Override PartName="/ppt/notesSlides/notesSlide5.xml" ContentType="application/vnd.openxmlformats-officedocument.presentationml.notesSlide+xml"/>
  <Override PartName="/ppt/slides/slide17.xml" ContentType="application/vnd.openxmlformats-officedocument.presentationml.slide+xml"/>
  <Override PartName="/ppt/slides/slide15.xml" ContentType="application/vnd.openxmlformats-officedocument.presentationml.slide+xml"/>
  <Override PartName="/ppt/slides/slide61.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42.xml" ContentType="application/vnd.openxmlformats-officedocument.presentationml.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slides/slide9.xml" ContentType="application/vnd.openxmlformats-officedocument.presentationml.slide+xml"/>
  <Override PartName="/ppt/slides/slide33.xml" ContentType="application/vnd.openxmlformats-officedocument.presentationml.slide+xml"/>
  <Override PartName="/ppt/notesSlides/notesSlide16.xml" ContentType="application/vnd.openxmlformats-officedocument.presentationml.notesSlide+xml"/>
  <Override PartName="/ppt/slides/slide20.xml" ContentType="application/vnd.openxmlformats-officedocument.presentationml.slide+xml"/>
  <Override PartName="/ppt/slides/slide43.xml" ContentType="application/vnd.openxmlformats-officedocument.presentationml.slide+xml"/>
  <Override PartName="/ppt/slides/slide13.xml" ContentType="application/vnd.openxmlformats-officedocument.presentationml.slide+xml"/>
  <Override PartName="/ppt/notesSlides/notesSlide37.xml" ContentType="application/vnd.openxmlformats-officedocument.presentationml.notesSlide+xml"/>
  <Override PartName="/ppt/slides/slide10.xml" ContentType="application/vnd.openxmlformats-officedocument.presentationml.slide+xml"/>
  <Override PartName="/ppt/notesSlides/notesSlide31.xml" ContentType="application/vnd.openxmlformats-officedocument.presentationml.notesSlide+xml"/>
  <Override PartName="/ppt/slides/slide3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notesSlides/notesSlide21.xml" ContentType="application/vnd.openxmlformats-officedocument.presentationml.notesSlide+xml"/>
  <Override PartName="/ppt/slides/slide2.xml" ContentType="application/vnd.openxmlformats-officedocument.presentationml.slide+xml"/>
  <Override PartName="/ppt/slides/slide1.xml" ContentType="application/vnd.openxmlformats-officedocument.presentationml.slide+xml"/>
  <Override PartName="/ppt/slides/slide37.xml" ContentType="application/vnd.openxmlformats-officedocument.presentationml.slide+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slides/slide59.xml" ContentType="application/vnd.openxmlformats-officedocument.presentationml.slide+xml"/>
  <Override PartName="/ppt/slides/slide49.xml" ContentType="application/vnd.openxmlformats-officedocument.presentationml.slide+xml"/>
  <Override PartName="/ppt/slides/slide16.xml" ContentType="application/vnd.openxmlformats-officedocument.presentationml.slide+xml"/>
  <Override PartName="/ppt/slides/slide48.xml" ContentType="application/vnd.openxmlformats-officedocument.presentationml.slide+xml"/>
  <Override PartName="/ppt/theme/theme2.xml" ContentType="application/vnd.openxmlformats-officedocument.theme+xml"/>
  <Override PartName="/ppt/notesSlides/notesSlide34.xml" ContentType="application/vnd.openxmlformats-officedocument.presentationml.notesSlide+xml"/>
  <Override PartName="/ppt/slides/slide22.xml" ContentType="application/vnd.openxmlformats-officedocument.presentationml.slide+xml"/>
  <Override PartName="/ppt/notesSlides/notesSlide17.xml" ContentType="application/vnd.openxmlformats-officedocument.presentationml.notesSlide+xml"/>
  <Override PartName="/ppt/slides/slide8.xml" ContentType="application/vnd.openxmlformats-officedocument.presentationml.slide+xml"/>
  <Override PartName="/docProps/app.xml" ContentType="application/vnd.openxmlformats-officedocument.extended-properties+xml"/>
  <Override PartName="/ppt/slides/slide21.xml" ContentType="application/vnd.openxmlformats-officedocument.presentationml.slide+xml"/>
  <Override PartName="/ppt/slides/slide4.xml" ContentType="application/vnd.openxmlformats-officedocument.presentationml.slide+xml"/>
  <Override PartName="/ppt/slides/slide55.xml" ContentType="application/vnd.openxmlformats-officedocument.presentationml.slide+xml"/>
  <Override PartName="/ppt/slides/slide60.xml" ContentType="application/vnd.openxmlformats-officedocument.presentationml.slide+xml"/>
  <Override PartName="/docProps/core.xml" ContentType="application/vnd.openxmlformats-package.core-properties+xml"/>
  <Override PartName="/ppt/viewProps.xml" ContentType="application/vnd.openxmlformats-officedocument.presentationml.viewProps+xml"/>
  <Override PartName="/ppt/slides/slide19.xml" ContentType="application/vnd.openxmlformats-officedocument.presentationml.slide+xml"/>
  <Override PartName="/ppt/notesSlides/notesSlide50.xml" ContentType="application/vnd.openxmlformats-officedocument.presentationml.notesSlide+xml"/>
  <Override PartName="/ppt/slides/slide47.xml" ContentType="application/vnd.openxmlformats-officedocument.presentationml.slide+xml"/>
  <Override PartName="/ppt/notesSlides/notesSlide8.xml" ContentType="application/vnd.openxmlformats-officedocument.presentationml.notesSlide+xml"/>
  <Override PartName="/ppt/presProps.xml" ContentType="application/vnd.openxmlformats-officedocument.presentationml.presProps+xml"/>
  <Override PartName="/ppt/slides/slide11.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7.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slides/slide5.xml" ContentType="application/vnd.openxmlformats-officedocument.presentationml.slide+xml"/>
  <Override PartName="/ppt/slides/slide25.xml" ContentType="application/vnd.openxmlformats-officedocument.presentationml.slide+xml"/>
  <Override PartName="/ppt/notesSlides/notesSlide30.xml" ContentType="application/vnd.openxmlformats-officedocument.presentationml.notesSlide+xml"/>
  <Override PartName="/ppt/slides/slide38.xml" ContentType="application/vnd.openxmlformats-officedocument.presentationml.slide+xml"/>
  <Override PartName="/ppt/tableStyles.xml" ContentType="application/vnd.openxmlformats-officedocument.presentationml.tableStyles+xml"/>
  <Override PartName="/ppt/presentation.xml" ContentType="application/vnd.openxmlformats-officedocument.presentationml.presentation.main+xml"/>
  <Override PartName="/ppt/notesSlides/notesSlide19.xml" ContentType="application/vnd.openxmlformats-officedocument.presentationml.notesSlide+xml"/>
  <Override PartName="/ppt/slides/slide62.xml" ContentType="application/vnd.openxmlformats-officedocument.presentationml.slide+xml"/>
  <Override PartName="/ppt/theme/theme1.xml" ContentType="application/vnd.openxmlformats-officedocument.theme+xml"/>
  <Override PartName="/docProps/custom.xml" ContentType="application/vnd.openxmlformats-officedocument.custom-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notesMasterIdLst>
    <p:notesMasterId r:id="rId7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Lst>
  <p:sldSz cx="9144000" cy="5143500" type="screen16x9"/>
  <p:notesSz cx="6799263" cy="9929813"/>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snapToObjects="1">
      <p:cViewPr varScale="1">
        <p:scale>
          <a:sx n="159" d="100"/>
          <a:sy n="159" d="100"/>
        </p:scale>
        <p:origin x="138" y="222"/>
      </p:cViewPr>
      <p:guideLst>
        <p:guide pos="2880"/>
        <p:guide pos="162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notesMaster" Target="notesMasters/notesMaster1.xml"/><Relationship Id="rId72" Type="http://schemas.openxmlformats.org/officeDocument/2006/relationships/presProps" Target="presProps.xml" /><Relationship Id="rId73" Type="http://schemas.openxmlformats.org/officeDocument/2006/relationships/tableStyles" Target="tableStyles.xml" /><Relationship Id="rId74"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46346" cy="498215"/>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bwMode="auto">
          <a:xfrm>
            <a:off x="3851342" y="0"/>
            <a:ext cx="2946346" cy="498215"/>
          </a:xfrm>
          <a:prstGeom prst="rect">
            <a:avLst/>
          </a:prstGeom>
        </p:spPr>
        <p:txBody>
          <a:bodyPr vert="horz" lIns="91440" tIns="45720" rIns="91440" bIns="45720" rtlCol="0"/>
          <a:lstStyle>
            <a:lvl1pPr algn="r">
              <a:defRPr sz="1200"/>
            </a:lvl1pPr>
          </a:lstStyle>
          <a:p>
            <a:pPr>
              <a:defRPr/>
            </a:pPr>
            <a:fld id="{1F6F5935-6B93-4BBE-908D-EBFEA4668C34}" type="datetimeFigureOut">
              <a:rPr lang="fr-FR"/>
              <a:t>11/12/2025</a:t>
            </a:fld>
            <a:endParaRPr lang="fr-FR"/>
          </a:p>
        </p:txBody>
      </p:sp>
      <p:sp>
        <p:nvSpPr>
          <p:cNvPr id="4" name="Espace réservé de l'image des diapositives 3"/>
          <p:cNvSpPr>
            <a:spLocks noChangeAspect="1" noGrp="1" noRot="1"/>
          </p:cNvSpPr>
          <p:nvPr>
            <p:ph type="sldImg" idx="2"/>
          </p:nvPr>
        </p:nvSpPr>
        <p:spPr bwMode="auto">
          <a:xfrm>
            <a:off x="422275" y="1241425"/>
            <a:ext cx="5954713" cy="3351213"/>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commentaires 4"/>
          <p:cNvSpPr>
            <a:spLocks noGrp="1"/>
          </p:cNvSpPr>
          <p:nvPr>
            <p:ph type="body" sz="quarter" idx="3"/>
          </p:nvPr>
        </p:nvSpPr>
        <p:spPr bwMode="auto">
          <a:xfrm>
            <a:off x="679927" y="4778722"/>
            <a:ext cx="5439410" cy="3909864"/>
          </a:xfrm>
          <a:prstGeom prst="rect">
            <a:avLst/>
          </a:prstGeom>
        </p:spPr>
        <p:txBody>
          <a:bodyPr vert="horz" lIns="91440" tIns="45720" rIns="91440" bIns="45720" rtlCol="0"/>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0" y="9431600"/>
            <a:ext cx="2946346" cy="498214"/>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bwMode="auto">
          <a:xfrm>
            <a:off x="3851342" y="9431600"/>
            <a:ext cx="2946346" cy="498214"/>
          </a:xfrm>
          <a:prstGeom prst="rect">
            <a:avLst/>
          </a:prstGeom>
        </p:spPr>
        <p:txBody>
          <a:bodyPr vert="horz" lIns="91440" tIns="45720" rIns="91440" bIns="45720" rtlCol="0" anchor="b"/>
          <a:lstStyle>
            <a:lvl1pPr algn="r">
              <a:defRPr sz="1200"/>
            </a:lvl1pPr>
          </a:lstStyle>
          <a:p>
            <a:pPr>
              <a:defRPr/>
            </a:pPr>
            <a:fld id="{BE61B454-3348-4EBD-9566-56B1A6C59E71}"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 Id="rId3" Type="http://schemas.openxmlformats.org/officeDocument/2006/relationships/hyperlink" Target="https://www.youtube.com/watch?v=0TugrypKA28&amp;embeds_referring_euri=https%3A%2F%2Fwww.lyon.fr%2F&amp;source_ve_path=Mjg2Nj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3A07D84-2A72-A186-BEA4-D845C449A339}" type="slidenum">
              <a:rPr/>
              <a:t>1</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88521262" name="Espace réservé de l'image des diapositives 1"/>
          <p:cNvSpPr>
            <a:spLocks noChangeAspect="1" noGrp="1" noRot="1"/>
          </p:cNvSpPr>
          <p:nvPr>
            <p:ph type="sldImg"/>
          </p:nvPr>
        </p:nvSpPr>
        <p:spPr bwMode="auto"/>
      </p:sp>
      <p:sp>
        <p:nvSpPr>
          <p:cNvPr id="2086115814" name="Espace réservé des commentaires 2"/>
          <p:cNvSpPr>
            <a:spLocks noGrp="1"/>
          </p:cNvSpPr>
          <p:nvPr>
            <p:ph type="body" idx="1"/>
          </p:nvPr>
        </p:nvSpPr>
        <p:spPr bwMode="auto"/>
        <p:txBody>
          <a:bodyPr/>
          <a:lstStyle/>
          <a:p>
            <a:pPr>
              <a:defRPr/>
            </a:pPr>
            <a:endParaRPr lang="fr-FR"/>
          </a:p>
        </p:txBody>
      </p:sp>
      <p:sp>
        <p:nvSpPr>
          <p:cNvPr id="1869308814" name="Espace réservé du numéro de diapositive 3"/>
          <p:cNvSpPr>
            <a:spLocks noGrp="1"/>
          </p:cNvSpPr>
          <p:nvPr>
            <p:ph type="sldNum" sz="quarter" idx="10"/>
          </p:nvPr>
        </p:nvSpPr>
        <p:spPr bwMode="auto"/>
        <p:txBody>
          <a:bodyPr/>
          <a:lstStyle/>
          <a:p>
            <a:pPr>
              <a:defRPr/>
            </a:pPr>
            <a:fld id="{C2BB4369-12E3-B764-0E04-7DAD56032C2F}" type="slidenum">
              <a:rPr lang="fr-FR"/>
              <a:t/>
            </a:fld>
            <a:endParaRPr lang="fr-F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23</a:t>
            </a:fld>
            <a:endParaRPr lang="fr-F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22</a:t>
            </a:fld>
            <a:endParaRPr lang="fr-F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24</a:t>
            </a:fld>
            <a:endParaRPr lang="fr-F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35</a:t>
            </a:fld>
            <a:endParaRPr lang="fr-F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11821328" name="Slide Image Placeholder 1"/>
          <p:cNvSpPr>
            <a:spLocks noChangeAspect="1" noGrp="1" noRot="1"/>
          </p:cNvSpPr>
          <p:nvPr>
            <p:ph type="sldImg"/>
          </p:nvPr>
        </p:nvSpPr>
        <p:spPr bwMode="auto"/>
      </p:sp>
      <p:sp>
        <p:nvSpPr>
          <p:cNvPr id="300415772" name="Notes Placeholder 2"/>
          <p:cNvSpPr>
            <a:spLocks noGrp="1"/>
          </p:cNvSpPr>
          <p:nvPr>
            <p:ph type="body" idx="1"/>
          </p:nvPr>
        </p:nvSpPr>
        <p:spPr bwMode="auto"/>
        <p:txBody>
          <a:bodyPr/>
          <a:lstStyle/>
          <a:p>
            <a:pPr>
              <a:defRPr/>
            </a:pPr>
            <a:endParaRPr/>
          </a:p>
        </p:txBody>
      </p:sp>
      <p:sp>
        <p:nvSpPr>
          <p:cNvPr id="2081469027" name="Slide Number Placeholder 3"/>
          <p:cNvSpPr>
            <a:spLocks noGrp="1"/>
          </p:cNvSpPr>
          <p:nvPr>
            <p:ph type="sldNum" sz="quarter" idx="10"/>
          </p:nvPr>
        </p:nvSpPr>
        <p:spPr bwMode="auto"/>
        <p:txBody>
          <a:bodyPr/>
          <a:lstStyle/>
          <a:p>
            <a:pPr>
              <a:defRPr/>
            </a:pPr>
            <a:fld id="{7A3DD29C-226A-66B4-8322-580BA5EE0760}" type="slidenum">
              <a:rPr/>
              <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01258228" name="Slide Image Placeholder 1"/>
          <p:cNvSpPr>
            <a:spLocks noChangeAspect="1" noGrp="1" noRot="1"/>
          </p:cNvSpPr>
          <p:nvPr>
            <p:ph type="sldImg"/>
          </p:nvPr>
        </p:nvSpPr>
        <p:spPr bwMode="auto"/>
      </p:sp>
      <p:sp>
        <p:nvSpPr>
          <p:cNvPr id="1677076892" name="Notes Placeholder 2"/>
          <p:cNvSpPr>
            <a:spLocks noGrp="1"/>
          </p:cNvSpPr>
          <p:nvPr>
            <p:ph type="body" idx="1"/>
          </p:nvPr>
        </p:nvSpPr>
        <p:spPr bwMode="auto"/>
        <p:txBody>
          <a:bodyPr/>
          <a:lstStyle/>
          <a:p>
            <a:pPr>
              <a:defRPr/>
            </a:pPr>
            <a:endParaRPr/>
          </a:p>
        </p:txBody>
      </p:sp>
      <p:sp>
        <p:nvSpPr>
          <p:cNvPr id="842437649" name="Slide Number Placeholder 3"/>
          <p:cNvSpPr>
            <a:spLocks noGrp="1"/>
          </p:cNvSpPr>
          <p:nvPr>
            <p:ph type="sldNum" sz="quarter" idx="10"/>
          </p:nvPr>
        </p:nvSpPr>
        <p:spPr bwMode="auto"/>
        <p:txBody>
          <a:bodyPr/>
          <a:lstStyle/>
          <a:p>
            <a:pPr>
              <a:defRPr/>
            </a:pPr>
            <a:fld id="{82651857-3DE8-9183-777A-3072FD453C16}" type="slidenum">
              <a:rPr/>
              <a:t/>
            </a:fld>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29990653" name="Slide Image Placeholder 1"/>
          <p:cNvSpPr>
            <a:spLocks noChangeAspect="1" noGrp="1" noRot="1"/>
          </p:cNvSpPr>
          <p:nvPr>
            <p:ph type="sldImg"/>
          </p:nvPr>
        </p:nvSpPr>
        <p:spPr bwMode="auto"/>
      </p:sp>
      <p:sp>
        <p:nvSpPr>
          <p:cNvPr id="514086305" name="Notes Placeholder 2"/>
          <p:cNvSpPr>
            <a:spLocks noGrp="1"/>
          </p:cNvSpPr>
          <p:nvPr>
            <p:ph type="body" idx="1"/>
          </p:nvPr>
        </p:nvSpPr>
        <p:spPr bwMode="auto"/>
        <p:txBody>
          <a:bodyPr/>
          <a:lstStyle/>
          <a:p>
            <a:pPr>
              <a:defRPr/>
            </a:pPr>
            <a:endParaRPr/>
          </a:p>
        </p:txBody>
      </p:sp>
      <p:sp>
        <p:nvSpPr>
          <p:cNvPr id="524741725" name="Slide Number Placeholder 3"/>
          <p:cNvSpPr>
            <a:spLocks noGrp="1"/>
          </p:cNvSpPr>
          <p:nvPr>
            <p:ph type="sldNum" sz="quarter" idx="10"/>
          </p:nvPr>
        </p:nvSpPr>
        <p:spPr bwMode="auto"/>
        <p:txBody>
          <a:bodyPr/>
          <a:lstStyle/>
          <a:p>
            <a:pPr>
              <a:defRPr/>
            </a:pPr>
            <a:fld id="{A8195CDF-AA70-BBCA-0241-DB7164EB9908}" type="slidenum">
              <a:rPr/>
              <a:t/>
            </a:fld>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07030336" name="Slide Image Placeholder 1"/>
          <p:cNvSpPr>
            <a:spLocks noChangeAspect="1" noGrp="1" noRot="1"/>
          </p:cNvSpPr>
          <p:nvPr>
            <p:ph type="sldImg"/>
          </p:nvPr>
        </p:nvSpPr>
        <p:spPr bwMode="auto"/>
      </p:sp>
      <p:sp>
        <p:nvSpPr>
          <p:cNvPr id="155998790" name="Notes Placeholder 2"/>
          <p:cNvSpPr>
            <a:spLocks noGrp="1"/>
          </p:cNvSpPr>
          <p:nvPr>
            <p:ph type="body" idx="1"/>
          </p:nvPr>
        </p:nvSpPr>
        <p:spPr bwMode="auto"/>
        <p:txBody>
          <a:bodyPr/>
          <a:lstStyle/>
          <a:p>
            <a:pPr>
              <a:defRPr/>
            </a:pPr>
            <a:endParaRPr/>
          </a:p>
        </p:txBody>
      </p:sp>
      <p:sp>
        <p:nvSpPr>
          <p:cNvPr id="533137345" name="Slide Number Placeholder 3"/>
          <p:cNvSpPr>
            <a:spLocks noGrp="1"/>
          </p:cNvSpPr>
          <p:nvPr>
            <p:ph type="sldNum" sz="quarter" idx="10"/>
          </p:nvPr>
        </p:nvSpPr>
        <p:spPr bwMode="auto"/>
        <p:txBody>
          <a:bodyPr/>
          <a:lstStyle/>
          <a:p>
            <a:pPr>
              <a:defRPr/>
            </a:pPr>
            <a:fld id="{D0BFA0E6-6BFC-5846-F8BE-92D53500B266}" type="slidenum">
              <a:rPr/>
              <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36</a:t>
            </a:fld>
            <a:endParaRPr lang="fr-F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marL="285750" indent="-285750">
              <a:buFont typeface="Arial"/>
              <a:buChar char="•"/>
              <a:defRPr/>
            </a:pPr>
            <a:r>
              <a:rPr lang="fr-FR" sz="1200" b="0" i="0" u="none" strike="noStrike" cap="none" spc="0">
                <a:solidFill>
                  <a:schemeClr val="tx1"/>
                </a:solidFill>
                <a:latin typeface="Calibri"/>
                <a:ea typeface="Calibri"/>
                <a:cs typeface="Calibri"/>
              </a:rPr>
              <a:t>V</a:t>
            </a:r>
            <a:r>
              <a:rPr lang="fr-FR" sz="1200" b="0" i="0" u="none" strike="noStrike" cap="none" spc="0">
                <a:solidFill>
                  <a:schemeClr val="tx1"/>
                </a:solidFill>
                <a:latin typeface="+mn-lt"/>
                <a:ea typeface="+mn-ea"/>
                <a:cs typeface="+mn-cs"/>
              </a:rPr>
              <a:t>idéo</a:t>
            </a:r>
            <a:r>
              <a:rPr lang="fr-FR" sz="1200"/>
              <a:t> </a:t>
            </a:r>
            <a:r>
              <a:rPr lang="en-US" sz="1200" b="0" i="0" u="sng" strike="noStrike" cap="none" spc="0">
                <a:solidFill>
                  <a:schemeClr val="tx1"/>
                </a:solidFill>
                <a:latin typeface="Calibri"/>
                <a:ea typeface="Calibri"/>
                <a:cs typeface="Calibri"/>
                <a:hlinkClick r:id="rId3" tooltip="https://www.youtube.com/watch?v=0TugrypKA28&amp;embeds_referring_euri=https%3A%2F%2Fwww.lyon.fr%2F&amp;source_ve_path=Mjg2NjY"/>
              </a:rPr>
              <a:t>https://www.youtube.com/watch?v=0TugrypKA28&amp;embeds_referring_euri=https%3A%2F%2Fwww.lyon.fr%2F&amp;source_ve_path=Mjg2NjY</a:t>
            </a:r>
            <a:endParaRPr sz="1200"/>
          </a:p>
          <a:p>
            <a:pPr>
              <a:defRPr/>
            </a:pPr>
            <a:endParaRP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12</a:t>
            </a:fld>
            <a:endParaRPr lang="fr-F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75753858" name="Espace réservé de l'image des diapositives 1"/>
          <p:cNvSpPr>
            <a:spLocks noChangeAspect="1" noGrp="1" noRot="1"/>
          </p:cNvSpPr>
          <p:nvPr>
            <p:ph type="sldImg"/>
          </p:nvPr>
        </p:nvSpPr>
        <p:spPr bwMode="auto"/>
      </p:sp>
      <p:sp>
        <p:nvSpPr>
          <p:cNvPr id="1896890891" name="Espace réservé des commentaires 2"/>
          <p:cNvSpPr>
            <a:spLocks noGrp="1"/>
          </p:cNvSpPr>
          <p:nvPr>
            <p:ph type="body" idx="1"/>
          </p:nvPr>
        </p:nvSpPr>
        <p:spPr bwMode="auto"/>
        <p:txBody>
          <a:bodyPr/>
          <a:lstStyle/>
          <a:p>
            <a:pPr>
              <a:defRPr/>
            </a:pPr>
            <a:endParaRPr lang="fr-FR"/>
          </a:p>
        </p:txBody>
      </p:sp>
      <p:sp>
        <p:nvSpPr>
          <p:cNvPr id="199123669" name="Espace réservé du numéro de diapositive 3"/>
          <p:cNvSpPr>
            <a:spLocks noGrp="1"/>
          </p:cNvSpPr>
          <p:nvPr>
            <p:ph type="sldNum" sz="quarter" idx="10"/>
          </p:nvPr>
        </p:nvSpPr>
        <p:spPr bwMode="auto"/>
        <p:txBody>
          <a:bodyPr/>
          <a:lstStyle/>
          <a:p>
            <a:pPr>
              <a:defRPr/>
            </a:pPr>
            <a:fld id="{BCE1A0E1-D849-430B-A632-89E147945483}" type="slidenum">
              <a:rPr lang="fr-FR"/>
              <a:t/>
            </a:fld>
            <a:endParaRPr lang="fr-F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81528076" name="Espace réservé de l'image des diapositives 1"/>
          <p:cNvSpPr>
            <a:spLocks noChangeAspect="1" noGrp="1" noRot="1"/>
          </p:cNvSpPr>
          <p:nvPr>
            <p:ph type="sldImg"/>
          </p:nvPr>
        </p:nvSpPr>
        <p:spPr bwMode="auto"/>
      </p:sp>
      <p:sp>
        <p:nvSpPr>
          <p:cNvPr id="1190204157" name="Espace réservé des commentaires 2"/>
          <p:cNvSpPr>
            <a:spLocks noGrp="1"/>
          </p:cNvSpPr>
          <p:nvPr>
            <p:ph type="body" idx="1"/>
          </p:nvPr>
        </p:nvSpPr>
        <p:spPr bwMode="auto"/>
        <p:txBody>
          <a:bodyPr/>
          <a:lstStyle/>
          <a:p>
            <a:pPr>
              <a:defRPr/>
            </a:pPr>
            <a:endParaRPr lang="fr-FR"/>
          </a:p>
        </p:txBody>
      </p:sp>
      <p:sp>
        <p:nvSpPr>
          <p:cNvPr id="832047390" name="Espace réservé du numéro de diapositive 3"/>
          <p:cNvSpPr>
            <a:spLocks noGrp="1"/>
          </p:cNvSpPr>
          <p:nvPr>
            <p:ph type="sldNum" sz="quarter" idx="10"/>
          </p:nvPr>
        </p:nvSpPr>
        <p:spPr bwMode="auto"/>
        <p:txBody>
          <a:bodyPr/>
          <a:lstStyle/>
          <a:p>
            <a:pPr>
              <a:defRPr/>
            </a:pPr>
            <a:fld id="{C18CCBB1-C904-2B8E-1F2A-979512B3910D}" type="slidenum">
              <a:rPr lang="fr-FR"/>
              <a:t/>
            </a:fld>
            <a:endParaRPr lang="fr-F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83626881" name="Espace réservé de l'image des diapositives 1"/>
          <p:cNvSpPr>
            <a:spLocks noChangeAspect="1" noGrp="1" noRot="1"/>
          </p:cNvSpPr>
          <p:nvPr>
            <p:ph type="sldImg"/>
          </p:nvPr>
        </p:nvSpPr>
        <p:spPr bwMode="auto"/>
      </p:sp>
      <p:sp>
        <p:nvSpPr>
          <p:cNvPr id="242032161" name="Espace réservé des commentaires 2"/>
          <p:cNvSpPr>
            <a:spLocks noGrp="1"/>
          </p:cNvSpPr>
          <p:nvPr>
            <p:ph type="body" idx="1"/>
          </p:nvPr>
        </p:nvSpPr>
        <p:spPr bwMode="auto"/>
        <p:txBody>
          <a:bodyPr/>
          <a:lstStyle/>
          <a:p>
            <a:pPr>
              <a:defRPr/>
            </a:pPr>
            <a:endParaRPr lang="fr-FR"/>
          </a:p>
        </p:txBody>
      </p:sp>
      <p:sp>
        <p:nvSpPr>
          <p:cNvPr id="479103572" name="Espace réservé du numéro de diapositive 3"/>
          <p:cNvSpPr>
            <a:spLocks noGrp="1"/>
          </p:cNvSpPr>
          <p:nvPr>
            <p:ph type="sldNum" sz="quarter" idx="10"/>
          </p:nvPr>
        </p:nvSpPr>
        <p:spPr bwMode="auto"/>
        <p:txBody>
          <a:bodyPr/>
          <a:lstStyle/>
          <a:p>
            <a:pPr>
              <a:defRPr/>
            </a:pPr>
            <a:fld id="{0B24BCA7-2687-ED0B-9B48-069F7FB766B0}" type="slidenum">
              <a:rPr lang="fr-FR"/>
              <a:t/>
            </a:fld>
            <a:endParaRPr lang="fr-F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21198282" name="Slide Image Placeholder 1"/>
          <p:cNvSpPr>
            <a:spLocks noChangeAspect="1" noGrp="1" noRot="1"/>
          </p:cNvSpPr>
          <p:nvPr>
            <p:ph type="sldImg"/>
          </p:nvPr>
        </p:nvSpPr>
        <p:spPr bwMode="auto"/>
      </p:sp>
      <p:sp>
        <p:nvSpPr>
          <p:cNvPr id="1401287178" name="Notes Placeholder 2"/>
          <p:cNvSpPr>
            <a:spLocks noGrp="1"/>
          </p:cNvSpPr>
          <p:nvPr>
            <p:ph type="body" idx="1"/>
          </p:nvPr>
        </p:nvSpPr>
        <p:spPr bwMode="auto"/>
        <p:txBody>
          <a:bodyPr/>
          <a:lstStyle/>
          <a:p>
            <a:pPr>
              <a:defRPr/>
            </a:pPr>
            <a:endParaRPr/>
          </a:p>
        </p:txBody>
      </p:sp>
      <p:sp>
        <p:nvSpPr>
          <p:cNvPr id="1570885067" name="Slide Number Placeholder 3"/>
          <p:cNvSpPr>
            <a:spLocks noGrp="1"/>
          </p:cNvSpPr>
          <p:nvPr>
            <p:ph type="sldNum" sz="quarter" idx="10"/>
          </p:nvPr>
        </p:nvSpPr>
        <p:spPr bwMode="auto"/>
        <p:txBody>
          <a:bodyPr/>
          <a:lstStyle/>
          <a:p>
            <a:pPr>
              <a:defRPr/>
            </a:pPr>
            <a:fld id="{179EAF0C-FA97-FAD6-8CD0-3B6042F5D327}" type="slidenum">
              <a:rPr/>
              <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72597920" name="Slide Image Placeholder 1"/>
          <p:cNvSpPr>
            <a:spLocks noChangeAspect="1" noGrp="1" noRot="1"/>
          </p:cNvSpPr>
          <p:nvPr>
            <p:ph type="sldImg"/>
          </p:nvPr>
        </p:nvSpPr>
        <p:spPr bwMode="auto"/>
      </p:sp>
      <p:sp>
        <p:nvSpPr>
          <p:cNvPr id="513723824" name="Notes Placeholder 2"/>
          <p:cNvSpPr>
            <a:spLocks noGrp="1"/>
          </p:cNvSpPr>
          <p:nvPr>
            <p:ph type="body" idx="1"/>
          </p:nvPr>
        </p:nvSpPr>
        <p:spPr bwMode="auto"/>
        <p:txBody>
          <a:bodyPr/>
          <a:lstStyle/>
          <a:p>
            <a:pPr>
              <a:defRPr/>
            </a:pPr>
            <a:endParaRPr/>
          </a:p>
        </p:txBody>
      </p:sp>
      <p:sp>
        <p:nvSpPr>
          <p:cNvPr id="1609584798" name="Slide Number Placeholder 3"/>
          <p:cNvSpPr>
            <a:spLocks noGrp="1"/>
          </p:cNvSpPr>
          <p:nvPr>
            <p:ph type="sldNum" sz="quarter" idx="10"/>
          </p:nvPr>
        </p:nvSpPr>
        <p:spPr bwMode="auto"/>
        <p:txBody>
          <a:bodyPr/>
          <a:lstStyle/>
          <a:p>
            <a:pPr>
              <a:defRPr/>
            </a:pPr>
            <a:fld id="{E0EACB65-90E2-F586-E63A-14CF7AC372EF}" type="slidenum">
              <a:rPr/>
              <a:t/>
            </a:fld>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81143329" name="Slide Image Placeholder 1"/>
          <p:cNvSpPr>
            <a:spLocks noChangeAspect="1" noGrp="1" noRot="1"/>
          </p:cNvSpPr>
          <p:nvPr>
            <p:ph type="sldImg"/>
          </p:nvPr>
        </p:nvSpPr>
        <p:spPr bwMode="auto"/>
      </p:sp>
      <p:sp>
        <p:nvSpPr>
          <p:cNvPr id="1395810139" name="Notes Placeholder 2"/>
          <p:cNvSpPr>
            <a:spLocks noGrp="1"/>
          </p:cNvSpPr>
          <p:nvPr>
            <p:ph type="body" idx="1"/>
          </p:nvPr>
        </p:nvSpPr>
        <p:spPr bwMode="auto"/>
        <p:txBody>
          <a:bodyPr/>
          <a:lstStyle/>
          <a:p>
            <a:pPr>
              <a:defRPr/>
            </a:pPr>
            <a:endParaRPr/>
          </a:p>
        </p:txBody>
      </p:sp>
      <p:sp>
        <p:nvSpPr>
          <p:cNvPr id="1601294185" name="Slide Number Placeholder 3"/>
          <p:cNvSpPr>
            <a:spLocks noGrp="1"/>
          </p:cNvSpPr>
          <p:nvPr>
            <p:ph type="sldNum" sz="quarter" idx="10"/>
          </p:nvPr>
        </p:nvSpPr>
        <p:spPr bwMode="auto"/>
        <p:txBody>
          <a:bodyPr/>
          <a:lstStyle/>
          <a:p>
            <a:pPr>
              <a:defRPr/>
            </a:pPr>
            <a:fld id="{A2315F77-C552-1E1B-815B-7AE325564B8B}" type="slidenum">
              <a:rPr/>
              <a:t/>
            </a:fld>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12387849" name="Slide Image Placeholder 1"/>
          <p:cNvSpPr>
            <a:spLocks noChangeAspect="1" noGrp="1" noRot="1"/>
          </p:cNvSpPr>
          <p:nvPr>
            <p:ph type="sldImg"/>
          </p:nvPr>
        </p:nvSpPr>
        <p:spPr bwMode="auto"/>
      </p:sp>
      <p:sp>
        <p:nvSpPr>
          <p:cNvPr id="1623444006" name="Notes Placeholder 2"/>
          <p:cNvSpPr>
            <a:spLocks noGrp="1"/>
          </p:cNvSpPr>
          <p:nvPr>
            <p:ph type="body" idx="1"/>
          </p:nvPr>
        </p:nvSpPr>
        <p:spPr bwMode="auto"/>
        <p:txBody>
          <a:bodyPr/>
          <a:lstStyle/>
          <a:p>
            <a:pPr>
              <a:defRPr/>
            </a:pPr>
            <a:endParaRPr/>
          </a:p>
        </p:txBody>
      </p:sp>
      <p:sp>
        <p:nvSpPr>
          <p:cNvPr id="1102940145" name="Slide Number Placeholder 3"/>
          <p:cNvSpPr>
            <a:spLocks noGrp="1"/>
          </p:cNvSpPr>
          <p:nvPr>
            <p:ph type="sldNum" sz="quarter" idx="10"/>
          </p:nvPr>
        </p:nvSpPr>
        <p:spPr bwMode="auto"/>
        <p:txBody>
          <a:bodyPr/>
          <a:lstStyle/>
          <a:p>
            <a:pPr>
              <a:defRPr/>
            </a:pPr>
            <a:fld id="{07D68DDD-CDF0-A046-FFFD-117173E0ACD3}" type="slidenum">
              <a:rPr/>
              <a:t/>
            </a:fld>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92280546" name="Slide Image Placeholder 1"/>
          <p:cNvSpPr>
            <a:spLocks noChangeAspect="1" noGrp="1" noRot="1"/>
          </p:cNvSpPr>
          <p:nvPr>
            <p:ph type="sldImg"/>
          </p:nvPr>
        </p:nvSpPr>
        <p:spPr bwMode="auto"/>
      </p:sp>
      <p:sp>
        <p:nvSpPr>
          <p:cNvPr id="1889284442" name="Notes Placeholder 2"/>
          <p:cNvSpPr>
            <a:spLocks noGrp="1"/>
          </p:cNvSpPr>
          <p:nvPr>
            <p:ph type="body" idx="1"/>
          </p:nvPr>
        </p:nvSpPr>
        <p:spPr bwMode="auto"/>
        <p:txBody>
          <a:bodyPr/>
          <a:lstStyle/>
          <a:p>
            <a:pPr>
              <a:defRPr/>
            </a:pPr>
            <a:endParaRPr/>
          </a:p>
        </p:txBody>
      </p:sp>
      <p:sp>
        <p:nvSpPr>
          <p:cNvPr id="1157457531" name="Slide Number Placeholder 3"/>
          <p:cNvSpPr>
            <a:spLocks noGrp="1"/>
          </p:cNvSpPr>
          <p:nvPr>
            <p:ph type="sldNum" sz="quarter" idx="10"/>
          </p:nvPr>
        </p:nvSpPr>
        <p:spPr bwMode="auto"/>
        <p:txBody>
          <a:bodyPr/>
          <a:lstStyle/>
          <a:p>
            <a:pPr>
              <a:defRPr/>
            </a:pPr>
            <a:fld id="{0A432872-13B3-600F-68E8-450B722B1F26}" type="slidenum">
              <a:rPr/>
              <a:t/>
            </a:fld>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40979871" name="Slide Image Placeholder 1"/>
          <p:cNvSpPr>
            <a:spLocks noChangeAspect="1" noGrp="1" noRot="1"/>
          </p:cNvSpPr>
          <p:nvPr>
            <p:ph type="sldImg"/>
          </p:nvPr>
        </p:nvSpPr>
        <p:spPr bwMode="auto"/>
      </p:sp>
      <p:sp>
        <p:nvSpPr>
          <p:cNvPr id="660229737" name="Notes Placeholder 2"/>
          <p:cNvSpPr>
            <a:spLocks noGrp="1"/>
          </p:cNvSpPr>
          <p:nvPr>
            <p:ph type="body" idx="1"/>
          </p:nvPr>
        </p:nvSpPr>
        <p:spPr bwMode="auto"/>
        <p:txBody>
          <a:bodyPr/>
          <a:lstStyle/>
          <a:p>
            <a:pPr>
              <a:defRPr/>
            </a:pPr>
            <a:endParaRPr/>
          </a:p>
        </p:txBody>
      </p:sp>
      <p:sp>
        <p:nvSpPr>
          <p:cNvPr id="1352574763" name="Slide Number Placeholder 3"/>
          <p:cNvSpPr>
            <a:spLocks noGrp="1"/>
          </p:cNvSpPr>
          <p:nvPr>
            <p:ph type="sldNum" sz="quarter" idx="10"/>
          </p:nvPr>
        </p:nvSpPr>
        <p:spPr bwMode="auto"/>
        <p:txBody>
          <a:bodyPr/>
          <a:lstStyle/>
          <a:p>
            <a:pPr>
              <a:defRPr/>
            </a:pPr>
            <a:fld id="{7884BC79-D964-5C9A-B9DD-7028558B773D}" type="slidenum">
              <a:rPr/>
              <a:t/>
            </a:fld>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55045620" name="Slide Image Placeholder 1"/>
          <p:cNvSpPr>
            <a:spLocks noChangeAspect="1" noGrp="1" noRot="1"/>
          </p:cNvSpPr>
          <p:nvPr>
            <p:ph type="sldImg"/>
          </p:nvPr>
        </p:nvSpPr>
        <p:spPr bwMode="auto"/>
      </p:sp>
      <p:sp>
        <p:nvSpPr>
          <p:cNvPr id="1177810621" name="Notes Placeholder 2"/>
          <p:cNvSpPr>
            <a:spLocks noGrp="1"/>
          </p:cNvSpPr>
          <p:nvPr>
            <p:ph type="body" idx="1"/>
          </p:nvPr>
        </p:nvSpPr>
        <p:spPr bwMode="auto"/>
        <p:txBody>
          <a:bodyPr/>
          <a:lstStyle/>
          <a:p>
            <a:pPr>
              <a:defRPr/>
            </a:pPr>
            <a:endParaRPr/>
          </a:p>
        </p:txBody>
      </p:sp>
      <p:sp>
        <p:nvSpPr>
          <p:cNvPr id="40190977" name="Slide Number Placeholder 3"/>
          <p:cNvSpPr>
            <a:spLocks noGrp="1"/>
          </p:cNvSpPr>
          <p:nvPr>
            <p:ph type="sldNum" sz="quarter" idx="10"/>
          </p:nvPr>
        </p:nvSpPr>
        <p:spPr bwMode="auto"/>
        <p:txBody>
          <a:bodyPr/>
          <a:lstStyle/>
          <a:p>
            <a:pPr>
              <a:defRPr/>
            </a:pPr>
            <a:fld id="{57F17485-99D7-CF22-B4E7-0D36BB39ABAE}"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72100192" name="Espace réservé de l'image des diapositives 1"/>
          <p:cNvSpPr>
            <a:spLocks noChangeAspect="1" noGrp="1" noRot="1"/>
          </p:cNvSpPr>
          <p:nvPr>
            <p:ph type="sldImg"/>
          </p:nvPr>
        </p:nvSpPr>
        <p:spPr bwMode="auto"/>
      </p:sp>
      <p:sp>
        <p:nvSpPr>
          <p:cNvPr id="1961063929" name="Espace réservé des commentaires 2"/>
          <p:cNvSpPr>
            <a:spLocks noGrp="1"/>
          </p:cNvSpPr>
          <p:nvPr>
            <p:ph type="body" idx="1"/>
          </p:nvPr>
        </p:nvSpPr>
        <p:spPr bwMode="auto"/>
        <p:txBody>
          <a:bodyPr/>
          <a:lstStyle/>
          <a:p>
            <a:pPr>
              <a:defRPr/>
            </a:pPr>
            <a:endParaRPr/>
          </a:p>
        </p:txBody>
      </p:sp>
      <p:sp>
        <p:nvSpPr>
          <p:cNvPr id="960223058" name="Espace réservé du numéro de diapositive 3"/>
          <p:cNvSpPr>
            <a:spLocks noGrp="1"/>
          </p:cNvSpPr>
          <p:nvPr>
            <p:ph type="sldNum" sz="quarter" idx="10"/>
          </p:nvPr>
        </p:nvSpPr>
        <p:spPr bwMode="auto"/>
        <p:txBody>
          <a:bodyPr/>
          <a:lstStyle/>
          <a:p>
            <a:pPr>
              <a:defRPr/>
            </a:pPr>
            <a:fld id="{972F2294-E191-D1B0-36EC-45695FEACF36}" type="slidenum">
              <a:rPr lang="fr-FR"/>
              <a:t/>
            </a:fld>
            <a:endParaRPr lang="fr-FR"/>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42692353" name="Slide Image Placeholder 1"/>
          <p:cNvSpPr>
            <a:spLocks noChangeAspect="1" noGrp="1" noRot="1"/>
          </p:cNvSpPr>
          <p:nvPr>
            <p:ph type="sldImg"/>
          </p:nvPr>
        </p:nvSpPr>
        <p:spPr bwMode="auto"/>
      </p:sp>
      <p:sp>
        <p:nvSpPr>
          <p:cNvPr id="882687194" name="Notes Placeholder 2"/>
          <p:cNvSpPr>
            <a:spLocks noGrp="1"/>
          </p:cNvSpPr>
          <p:nvPr>
            <p:ph type="body" idx="1"/>
          </p:nvPr>
        </p:nvSpPr>
        <p:spPr bwMode="auto"/>
        <p:txBody>
          <a:bodyPr/>
          <a:lstStyle/>
          <a:p>
            <a:pPr>
              <a:defRPr/>
            </a:pPr>
            <a:endParaRPr/>
          </a:p>
        </p:txBody>
      </p:sp>
      <p:sp>
        <p:nvSpPr>
          <p:cNvPr id="1992880367" name="Slide Number Placeholder 3"/>
          <p:cNvSpPr>
            <a:spLocks noGrp="1"/>
          </p:cNvSpPr>
          <p:nvPr>
            <p:ph type="sldNum" sz="quarter" idx="10"/>
          </p:nvPr>
        </p:nvSpPr>
        <p:spPr bwMode="auto"/>
        <p:txBody>
          <a:bodyPr/>
          <a:lstStyle/>
          <a:p>
            <a:pPr>
              <a:defRPr/>
            </a:pPr>
            <a:fld id="{9247101C-E402-B97E-2DB2-C19A7BD78138}" type="slidenum">
              <a:rPr/>
              <a:t/>
            </a:fld>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34450800" name="Slide Image Placeholder 1"/>
          <p:cNvSpPr>
            <a:spLocks noChangeAspect="1" noGrp="1" noRot="1"/>
          </p:cNvSpPr>
          <p:nvPr>
            <p:ph type="sldImg"/>
          </p:nvPr>
        </p:nvSpPr>
        <p:spPr bwMode="auto"/>
      </p:sp>
      <p:sp>
        <p:nvSpPr>
          <p:cNvPr id="2125338592" name="Notes Placeholder 2"/>
          <p:cNvSpPr>
            <a:spLocks noGrp="1"/>
          </p:cNvSpPr>
          <p:nvPr>
            <p:ph type="body" idx="1"/>
          </p:nvPr>
        </p:nvSpPr>
        <p:spPr bwMode="auto"/>
        <p:txBody>
          <a:bodyPr/>
          <a:lstStyle/>
          <a:p>
            <a:pPr>
              <a:defRPr/>
            </a:pPr>
            <a:endParaRPr/>
          </a:p>
        </p:txBody>
      </p:sp>
      <p:sp>
        <p:nvSpPr>
          <p:cNvPr id="125219804" name="Slide Number Placeholder 3"/>
          <p:cNvSpPr>
            <a:spLocks noGrp="1"/>
          </p:cNvSpPr>
          <p:nvPr>
            <p:ph type="sldNum" sz="quarter" idx="10"/>
          </p:nvPr>
        </p:nvSpPr>
        <p:spPr bwMode="auto"/>
        <p:txBody>
          <a:bodyPr/>
          <a:lstStyle/>
          <a:p>
            <a:pPr>
              <a:defRPr/>
            </a:pPr>
            <a:fld id="{C8989DAC-B09F-0B65-302F-8ACB2200DFEF}" type="slidenum">
              <a:rPr/>
              <a:t/>
            </a:fld>
            <a:endParaRPr/>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657390828" name="Espace réservé de l'image des diapositives 1"/>
          <p:cNvSpPr>
            <a:spLocks noChangeAspect="1" noGrp="1" noRot="1"/>
          </p:cNvSpPr>
          <p:nvPr>
            <p:ph type="sldImg"/>
          </p:nvPr>
        </p:nvSpPr>
        <p:spPr bwMode="auto"/>
      </p:sp>
      <p:sp>
        <p:nvSpPr>
          <p:cNvPr id="2115228013" name="Espace réservé des commentaires 2"/>
          <p:cNvSpPr>
            <a:spLocks noGrp="1"/>
          </p:cNvSpPr>
          <p:nvPr>
            <p:ph type="body" idx="1"/>
          </p:nvPr>
        </p:nvSpPr>
        <p:spPr bwMode="auto"/>
        <p:txBody>
          <a:bodyPr/>
          <a:lstStyle/>
          <a:p>
            <a:pPr>
              <a:defRPr/>
            </a:pPr>
            <a:endParaRPr lang="fr-FR"/>
          </a:p>
        </p:txBody>
      </p:sp>
      <p:sp>
        <p:nvSpPr>
          <p:cNvPr id="1218462030" name="Espace réservé du numéro de diapositive 3"/>
          <p:cNvSpPr>
            <a:spLocks noGrp="1"/>
          </p:cNvSpPr>
          <p:nvPr>
            <p:ph type="sldNum" sz="quarter" idx="10"/>
          </p:nvPr>
        </p:nvSpPr>
        <p:spPr bwMode="auto"/>
        <p:txBody>
          <a:bodyPr/>
          <a:lstStyle/>
          <a:p>
            <a:pPr>
              <a:defRPr/>
            </a:pPr>
            <a:fld id="{F76C3407-DC18-F271-FC31-D14211C79ED3}" type="slidenum">
              <a:rPr lang="fr-FR"/>
              <a:t/>
            </a:fld>
            <a:endParaRPr lang="fr-FR"/>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27228767" name="Espace réservé de l'image des diapositives 1"/>
          <p:cNvSpPr>
            <a:spLocks noChangeAspect="1" noGrp="1" noRot="1"/>
          </p:cNvSpPr>
          <p:nvPr>
            <p:ph type="sldImg"/>
          </p:nvPr>
        </p:nvSpPr>
        <p:spPr bwMode="auto"/>
      </p:sp>
      <p:sp>
        <p:nvSpPr>
          <p:cNvPr id="960809818" name="Espace réservé des commentaires 2"/>
          <p:cNvSpPr>
            <a:spLocks noGrp="1"/>
          </p:cNvSpPr>
          <p:nvPr>
            <p:ph type="body" idx="1"/>
          </p:nvPr>
        </p:nvSpPr>
        <p:spPr bwMode="auto"/>
        <p:txBody>
          <a:bodyPr/>
          <a:lstStyle/>
          <a:p>
            <a:pPr>
              <a:defRPr/>
            </a:pPr>
            <a:endParaRPr lang="fr-FR"/>
          </a:p>
        </p:txBody>
      </p:sp>
      <p:sp>
        <p:nvSpPr>
          <p:cNvPr id="91182951" name="Espace réservé du numéro de diapositive 3"/>
          <p:cNvSpPr>
            <a:spLocks noGrp="1"/>
          </p:cNvSpPr>
          <p:nvPr>
            <p:ph type="sldNum" sz="quarter" idx="10"/>
          </p:nvPr>
        </p:nvSpPr>
        <p:spPr bwMode="auto"/>
        <p:txBody>
          <a:bodyPr/>
          <a:lstStyle/>
          <a:p>
            <a:pPr>
              <a:defRPr/>
            </a:pPr>
            <a:fld id="{2CE2A81F-AEF5-6680-0538-A3A383071790}" type="slidenum">
              <a:rPr lang="fr-FR"/>
              <a:t/>
            </a:fld>
            <a:endParaRPr lang="fr-FR"/>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81514031" name="Espace réservé de l'image des diapositives 1"/>
          <p:cNvSpPr>
            <a:spLocks noChangeAspect="1" noGrp="1" noRot="1"/>
          </p:cNvSpPr>
          <p:nvPr>
            <p:ph type="sldImg"/>
          </p:nvPr>
        </p:nvSpPr>
        <p:spPr bwMode="auto"/>
      </p:sp>
      <p:sp>
        <p:nvSpPr>
          <p:cNvPr id="350615294" name="Espace réservé des commentaires 2"/>
          <p:cNvSpPr>
            <a:spLocks noGrp="1"/>
          </p:cNvSpPr>
          <p:nvPr>
            <p:ph type="body" idx="1"/>
          </p:nvPr>
        </p:nvSpPr>
        <p:spPr bwMode="auto"/>
        <p:txBody>
          <a:bodyPr/>
          <a:lstStyle/>
          <a:p>
            <a:pPr>
              <a:defRPr/>
            </a:pPr>
            <a:endParaRPr lang="fr-FR"/>
          </a:p>
        </p:txBody>
      </p:sp>
      <p:sp>
        <p:nvSpPr>
          <p:cNvPr id="699362787" name="Espace réservé du numéro de diapositive 3"/>
          <p:cNvSpPr>
            <a:spLocks noGrp="1"/>
          </p:cNvSpPr>
          <p:nvPr>
            <p:ph type="sldNum" sz="quarter" idx="10"/>
          </p:nvPr>
        </p:nvSpPr>
        <p:spPr bwMode="auto"/>
        <p:txBody>
          <a:bodyPr/>
          <a:lstStyle/>
          <a:p>
            <a:pPr>
              <a:defRPr/>
            </a:pPr>
            <a:fld id="{6D445FEE-7DCC-CF57-11BA-582C2CF05B9D}" type="slidenum">
              <a:rPr lang="fr-FR"/>
              <a:t/>
            </a:fld>
            <a:endParaRPr lang="fr-FR"/>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37</a:t>
            </a:fld>
            <a:endParaRPr lang="fr-FR"/>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664065" name="Espace réservé de l'image des diapositives 1"/>
          <p:cNvSpPr>
            <a:spLocks noChangeAspect="1" noGrp="1" noRot="1"/>
          </p:cNvSpPr>
          <p:nvPr>
            <p:ph type="sldImg"/>
          </p:nvPr>
        </p:nvSpPr>
        <p:spPr bwMode="auto"/>
      </p:sp>
      <p:sp>
        <p:nvSpPr>
          <p:cNvPr id="1390467962" name="Espace réservé des commentaires 2"/>
          <p:cNvSpPr>
            <a:spLocks noGrp="1"/>
          </p:cNvSpPr>
          <p:nvPr>
            <p:ph type="body" idx="1"/>
          </p:nvPr>
        </p:nvSpPr>
        <p:spPr bwMode="auto"/>
        <p:txBody>
          <a:bodyPr/>
          <a:lstStyle/>
          <a:p>
            <a:pPr>
              <a:defRPr/>
            </a:pPr>
            <a:endParaRPr lang="fr-FR"/>
          </a:p>
        </p:txBody>
      </p:sp>
      <p:sp>
        <p:nvSpPr>
          <p:cNvPr id="653009073" name="Espace réservé du numéro de diapositive 3"/>
          <p:cNvSpPr>
            <a:spLocks noGrp="1"/>
          </p:cNvSpPr>
          <p:nvPr>
            <p:ph type="sldNum" sz="quarter" idx="10"/>
          </p:nvPr>
        </p:nvSpPr>
        <p:spPr bwMode="auto"/>
        <p:txBody>
          <a:bodyPr/>
          <a:lstStyle/>
          <a:p>
            <a:pPr>
              <a:defRPr/>
            </a:pPr>
            <a:fld id="{30B8C8B0-165E-070B-E905-70F38CDE418A}" type="slidenum">
              <a:rPr lang="fr-FR"/>
              <a:t/>
            </a:fld>
            <a:endParaRPr lang="fr-FR"/>
          </a:p>
        </p:txBody>
      </p:sp>
    </p:spTree>
  </p:cSld>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406940118" name="Espace réservé de l'image des diapositives 1"/>
          <p:cNvSpPr>
            <a:spLocks noChangeAspect="1" noGrp="1" noRot="1"/>
          </p:cNvSpPr>
          <p:nvPr>
            <p:ph type="sldImg"/>
          </p:nvPr>
        </p:nvSpPr>
        <p:spPr bwMode="auto"/>
      </p:sp>
      <p:sp>
        <p:nvSpPr>
          <p:cNvPr id="1234351621" name="Espace réservé des commentaires 2"/>
          <p:cNvSpPr>
            <a:spLocks noGrp="1"/>
          </p:cNvSpPr>
          <p:nvPr>
            <p:ph type="body" idx="1"/>
          </p:nvPr>
        </p:nvSpPr>
        <p:spPr bwMode="auto"/>
        <p:txBody>
          <a:bodyPr/>
          <a:lstStyle/>
          <a:p>
            <a:pPr>
              <a:defRPr/>
            </a:pPr>
            <a:endParaRPr lang="fr-FR"/>
          </a:p>
        </p:txBody>
      </p:sp>
      <p:sp>
        <p:nvSpPr>
          <p:cNvPr id="1498542963" name="Espace réservé du numéro de diapositive 3"/>
          <p:cNvSpPr>
            <a:spLocks noGrp="1"/>
          </p:cNvSpPr>
          <p:nvPr>
            <p:ph type="sldNum" sz="quarter" idx="10"/>
          </p:nvPr>
        </p:nvSpPr>
        <p:spPr bwMode="auto"/>
        <p:txBody>
          <a:bodyPr/>
          <a:lstStyle/>
          <a:p>
            <a:pPr>
              <a:defRPr/>
            </a:pPr>
            <a:fld id="{D63054B4-38E8-8EDB-AFA9-4F3B516C4473}" type="slidenum">
              <a:rPr lang="fr-FR"/>
              <a:t/>
            </a:fld>
            <a:endParaRPr lang="fr-FR"/>
          </a:p>
        </p:txBody>
      </p:sp>
    </p:spTree>
  </p:cSld>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00085573" name="Espace réservé de l'image des diapositives 1"/>
          <p:cNvSpPr>
            <a:spLocks noChangeAspect="1" noGrp="1" noRot="1"/>
          </p:cNvSpPr>
          <p:nvPr>
            <p:ph type="sldImg"/>
          </p:nvPr>
        </p:nvSpPr>
        <p:spPr bwMode="auto"/>
      </p:sp>
      <p:sp>
        <p:nvSpPr>
          <p:cNvPr id="1429158662" name="Espace réservé des commentaires 2"/>
          <p:cNvSpPr>
            <a:spLocks noGrp="1"/>
          </p:cNvSpPr>
          <p:nvPr>
            <p:ph type="body" idx="1"/>
          </p:nvPr>
        </p:nvSpPr>
        <p:spPr bwMode="auto"/>
        <p:txBody>
          <a:bodyPr/>
          <a:lstStyle/>
          <a:p>
            <a:pPr>
              <a:defRPr/>
            </a:pPr>
            <a:endParaRPr lang="fr-FR"/>
          </a:p>
        </p:txBody>
      </p:sp>
      <p:sp>
        <p:nvSpPr>
          <p:cNvPr id="7536615" name="Espace réservé du numéro de diapositive 3"/>
          <p:cNvSpPr>
            <a:spLocks noGrp="1"/>
          </p:cNvSpPr>
          <p:nvPr>
            <p:ph type="sldNum" sz="quarter" idx="10"/>
          </p:nvPr>
        </p:nvSpPr>
        <p:spPr bwMode="auto"/>
        <p:txBody>
          <a:bodyPr/>
          <a:lstStyle/>
          <a:p>
            <a:pPr>
              <a:defRPr/>
            </a:pPr>
            <a:fld id="{A9DE70CF-2FAF-010C-C75F-A859B86D628A}" type="slidenum">
              <a:rPr lang="fr-FR"/>
              <a:t/>
            </a:fld>
            <a:endParaRPr lang="fr-FR"/>
          </a:p>
        </p:txBody>
      </p:sp>
    </p:spTree>
  </p:cSld>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898456366" name="Espace réservé de l'image des diapositives 1"/>
          <p:cNvSpPr>
            <a:spLocks noChangeAspect="1" noGrp="1" noRot="1"/>
          </p:cNvSpPr>
          <p:nvPr>
            <p:ph type="sldImg"/>
          </p:nvPr>
        </p:nvSpPr>
        <p:spPr bwMode="auto"/>
      </p:sp>
      <p:sp>
        <p:nvSpPr>
          <p:cNvPr id="434213479" name="Espace réservé des commentaires 2"/>
          <p:cNvSpPr>
            <a:spLocks noGrp="1"/>
          </p:cNvSpPr>
          <p:nvPr>
            <p:ph type="body" idx="1"/>
          </p:nvPr>
        </p:nvSpPr>
        <p:spPr bwMode="auto"/>
        <p:txBody>
          <a:bodyPr/>
          <a:lstStyle/>
          <a:p>
            <a:pPr>
              <a:defRPr/>
            </a:pPr>
            <a:endParaRPr lang="fr-FR"/>
          </a:p>
        </p:txBody>
      </p:sp>
      <p:sp>
        <p:nvSpPr>
          <p:cNvPr id="77121233" name="Espace réservé du numéro de diapositive 3"/>
          <p:cNvSpPr>
            <a:spLocks noGrp="1"/>
          </p:cNvSpPr>
          <p:nvPr>
            <p:ph type="sldNum" sz="quarter" idx="10"/>
          </p:nvPr>
        </p:nvSpPr>
        <p:spPr bwMode="auto"/>
        <p:txBody>
          <a:bodyPr/>
          <a:lstStyle/>
          <a:p>
            <a:pPr>
              <a:defRPr/>
            </a:pPr>
            <a:fld id="{1D4CF87E-4F6E-85D6-D035-1F57BF43AA4E}" type="slidenum">
              <a:rPr lang="fr-FR"/>
              <a:t/>
            </a:fld>
            <a:endParaRPr lang="fr-F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88808167" name="Espace réservé de l'image des diapositives 1"/>
          <p:cNvSpPr>
            <a:spLocks noChangeAspect="1" noGrp="1" noRot="1"/>
          </p:cNvSpPr>
          <p:nvPr>
            <p:ph type="sldImg"/>
          </p:nvPr>
        </p:nvSpPr>
        <p:spPr bwMode="auto"/>
      </p:sp>
      <p:sp>
        <p:nvSpPr>
          <p:cNvPr id="669291066" name="Espace réservé des commentaires 2"/>
          <p:cNvSpPr>
            <a:spLocks noGrp="1"/>
          </p:cNvSpPr>
          <p:nvPr>
            <p:ph type="body" idx="1"/>
          </p:nvPr>
        </p:nvSpPr>
        <p:spPr bwMode="auto"/>
        <p:txBody>
          <a:bodyPr/>
          <a:lstStyle/>
          <a:p>
            <a:pPr>
              <a:defRPr/>
            </a:pPr>
            <a:endParaRPr/>
          </a:p>
        </p:txBody>
      </p:sp>
      <p:sp>
        <p:nvSpPr>
          <p:cNvPr id="1503053885" name="Espace réservé du numéro de diapositive 3"/>
          <p:cNvSpPr>
            <a:spLocks noGrp="1"/>
          </p:cNvSpPr>
          <p:nvPr>
            <p:ph type="sldNum" sz="quarter" idx="10"/>
          </p:nvPr>
        </p:nvSpPr>
        <p:spPr bwMode="auto"/>
        <p:txBody>
          <a:bodyPr/>
          <a:lstStyle/>
          <a:p>
            <a:pPr>
              <a:defRPr/>
            </a:pPr>
            <a:fld id="{628CAF11-33E8-519F-9CCC-4D883A15F032}" type="slidenum">
              <a:rPr lang="fr-FR"/>
              <a:t/>
            </a:fld>
            <a:endParaRPr lang="fr-FR"/>
          </a:p>
        </p:txBody>
      </p:sp>
    </p:spTree>
  </p:cSld>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26964409" name="Espace réservé de l'image des diapositives 1"/>
          <p:cNvSpPr>
            <a:spLocks noChangeAspect="1" noGrp="1" noRot="1"/>
          </p:cNvSpPr>
          <p:nvPr>
            <p:ph type="sldImg"/>
          </p:nvPr>
        </p:nvSpPr>
        <p:spPr bwMode="auto"/>
      </p:sp>
      <p:sp>
        <p:nvSpPr>
          <p:cNvPr id="2043808617" name="Espace réservé des commentaires 2"/>
          <p:cNvSpPr>
            <a:spLocks noGrp="1"/>
          </p:cNvSpPr>
          <p:nvPr>
            <p:ph type="body" idx="1"/>
          </p:nvPr>
        </p:nvSpPr>
        <p:spPr bwMode="auto"/>
        <p:txBody>
          <a:bodyPr/>
          <a:lstStyle/>
          <a:p>
            <a:pPr>
              <a:defRPr/>
            </a:pPr>
            <a:endParaRPr lang="fr-FR"/>
          </a:p>
        </p:txBody>
      </p:sp>
      <p:sp>
        <p:nvSpPr>
          <p:cNvPr id="1616757407" name="Espace réservé du numéro de diapositive 3"/>
          <p:cNvSpPr>
            <a:spLocks noGrp="1"/>
          </p:cNvSpPr>
          <p:nvPr>
            <p:ph type="sldNum" sz="quarter" idx="10"/>
          </p:nvPr>
        </p:nvSpPr>
        <p:spPr bwMode="auto"/>
        <p:txBody>
          <a:bodyPr/>
          <a:lstStyle/>
          <a:p>
            <a:pPr>
              <a:defRPr/>
            </a:pPr>
            <a:fld id="{B0AF4D05-7211-56CB-39D6-AEDDC346E847}" type="slidenum">
              <a:rPr lang="fr-FR"/>
              <a:t/>
            </a:fld>
            <a:endParaRPr lang="fr-FR"/>
          </a:p>
        </p:txBody>
      </p:sp>
    </p:spTree>
  </p:cSld>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18083539" name="Espace réservé de l'image des diapositives 1"/>
          <p:cNvSpPr>
            <a:spLocks noChangeAspect="1" noGrp="1" noRot="1"/>
          </p:cNvSpPr>
          <p:nvPr>
            <p:ph type="sldImg"/>
          </p:nvPr>
        </p:nvSpPr>
        <p:spPr bwMode="auto"/>
      </p:sp>
      <p:sp>
        <p:nvSpPr>
          <p:cNvPr id="496673801" name="Espace réservé des commentaires 2"/>
          <p:cNvSpPr>
            <a:spLocks noGrp="1"/>
          </p:cNvSpPr>
          <p:nvPr>
            <p:ph type="body" idx="1"/>
          </p:nvPr>
        </p:nvSpPr>
        <p:spPr bwMode="auto"/>
        <p:txBody>
          <a:bodyPr/>
          <a:lstStyle/>
          <a:p>
            <a:pPr>
              <a:defRPr/>
            </a:pPr>
            <a:endParaRPr lang="fr-FR"/>
          </a:p>
        </p:txBody>
      </p:sp>
      <p:sp>
        <p:nvSpPr>
          <p:cNvPr id="1418378522" name="Espace réservé du numéro de diapositive 3"/>
          <p:cNvSpPr>
            <a:spLocks noGrp="1"/>
          </p:cNvSpPr>
          <p:nvPr>
            <p:ph type="sldNum" sz="quarter" idx="10"/>
          </p:nvPr>
        </p:nvSpPr>
        <p:spPr bwMode="auto"/>
        <p:txBody>
          <a:bodyPr/>
          <a:lstStyle/>
          <a:p>
            <a:pPr>
              <a:defRPr/>
            </a:pPr>
            <a:fld id="{D24E9E94-EDE0-A0E0-4C65-1AEDE1580882}" type="slidenum">
              <a:rPr lang="fr-FR"/>
              <a:t/>
            </a:fld>
            <a:endParaRPr lang="fr-FR"/>
          </a:p>
        </p:txBody>
      </p:sp>
    </p:spTree>
  </p:cSld>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45</a:t>
            </a:fld>
            <a:endParaRPr lang="fr-FR"/>
          </a:p>
        </p:txBody>
      </p:sp>
    </p:spTree>
  </p:cSld>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30009892" name="Espace réservé de l'image des diapositives 1"/>
          <p:cNvSpPr>
            <a:spLocks noChangeAspect="1" noGrp="1" noRot="1"/>
          </p:cNvSpPr>
          <p:nvPr>
            <p:ph type="sldImg"/>
          </p:nvPr>
        </p:nvSpPr>
        <p:spPr bwMode="auto"/>
      </p:sp>
      <p:sp>
        <p:nvSpPr>
          <p:cNvPr id="778804757" name="Espace réservé des commentaires 2"/>
          <p:cNvSpPr>
            <a:spLocks noGrp="1"/>
          </p:cNvSpPr>
          <p:nvPr>
            <p:ph type="body" idx="1"/>
          </p:nvPr>
        </p:nvSpPr>
        <p:spPr bwMode="auto"/>
        <p:txBody>
          <a:bodyPr/>
          <a:lstStyle/>
          <a:p>
            <a:pPr>
              <a:defRPr/>
            </a:pPr>
            <a:r>
              <a:rPr lang="fr-FR"/>
              <a:t>Exemple de feuille de dépouillement</a:t>
            </a:r>
            <a:endParaRPr lang="fr-FR"/>
          </a:p>
        </p:txBody>
      </p:sp>
      <p:sp>
        <p:nvSpPr>
          <p:cNvPr id="1047773297" name="Espace réservé du numéro de diapositive 3"/>
          <p:cNvSpPr>
            <a:spLocks noGrp="1"/>
          </p:cNvSpPr>
          <p:nvPr>
            <p:ph type="sldNum" sz="quarter" idx="10"/>
          </p:nvPr>
        </p:nvSpPr>
        <p:spPr bwMode="auto"/>
        <p:txBody>
          <a:bodyPr/>
          <a:lstStyle/>
          <a:p>
            <a:pPr>
              <a:defRPr/>
            </a:pPr>
            <a:fld id="{C1BEB0A5-D742-8779-A23E-ECBA09D4C33D}" type="slidenum">
              <a:rPr lang="fr-FR"/>
              <a:t/>
            </a:fld>
            <a:endParaRPr lang="fr-FR"/>
          </a:p>
        </p:txBody>
      </p:sp>
    </p:spTree>
  </p:cSld>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50</a:t>
            </a:fld>
            <a:endParaRPr lang="fr-FR"/>
          </a:p>
        </p:txBody>
      </p:sp>
    </p:spTree>
  </p:cSld>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527768239" name="Espace réservé de l'image des diapositives 1"/>
          <p:cNvSpPr>
            <a:spLocks noChangeAspect="1" noGrp="1" noRot="1"/>
          </p:cNvSpPr>
          <p:nvPr>
            <p:ph type="sldImg"/>
          </p:nvPr>
        </p:nvSpPr>
        <p:spPr bwMode="auto"/>
      </p:sp>
      <p:sp>
        <p:nvSpPr>
          <p:cNvPr id="1241794470" name="Espace réservé des commentaires 2"/>
          <p:cNvSpPr>
            <a:spLocks noGrp="1"/>
          </p:cNvSpPr>
          <p:nvPr>
            <p:ph type="body" idx="1"/>
          </p:nvPr>
        </p:nvSpPr>
        <p:spPr bwMode="auto"/>
        <p:txBody>
          <a:bodyPr/>
          <a:lstStyle/>
          <a:p>
            <a:pPr>
              <a:defRPr/>
            </a:pPr>
            <a:endParaRPr lang="fr-FR"/>
          </a:p>
        </p:txBody>
      </p:sp>
      <p:sp>
        <p:nvSpPr>
          <p:cNvPr id="317284695" name="Espace réservé du numéro de diapositive 3"/>
          <p:cNvSpPr>
            <a:spLocks noGrp="1"/>
          </p:cNvSpPr>
          <p:nvPr>
            <p:ph type="sldNum" sz="quarter" idx="10"/>
          </p:nvPr>
        </p:nvSpPr>
        <p:spPr bwMode="auto"/>
        <p:txBody>
          <a:bodyPr/>
          <a:lstStyle/>
          <a:p>
            <a:pPr>
              <a:defRPr/>
            </a:pPr>
            <a:fld id="{6E59F426-316B-F68B-76CB-88EA3EB14A05}" type="slidenum">
              <a:rPr lang="fr-FR"/>
              <a:t/>
            </a:fld>
            <a:endParaRPr lang="fr-FR"/>
          </a:p>
        </p:txBody>
      </p:sp>
    </p:spTree>
  </p:cSld>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51</a:t>
            </a:fld>
            <a:endParaRPr lang="fr-FR"/>
          </a:p>
        </p:txBody>
      </p:sp>
    </p:spTree>
  </p:cSld>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52</a:t>
            </a:fld>
            <a:endParaRPr lang="fr-FR"/>
          </a:p>
        </p:txBody>
      </p:sp>
    </p:spTree>
  </p:cSld>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53</a:t>
            </a:fld>
            <a:endParaRPr lang="fr-FR"/>
          </a:p>
        </p:txBody>
      </p:sp>
    </p:spTree>
  </p:cSld>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54</a:t>
            </a:fld>
            <a:endParaRPr lang="fr-F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16</a:t>
            </a:fld>
            <a:endParaRPr lang="fr-FR"/>
          </a:p>
        </p:txBody>
      </p:sp>
    </p:spTree>
  </p:cSld>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08599240" name="Espace réservé de l'image des diapositives 1"/>
          <p:cNvSpPr>
            <a:spLocks noChangeAspect="1" noGrp="1" noRot="1"/>
          </p:cNvSpPr>
          <p:nvPr>
            <p:ph type="sldImg"/>
          </p:nvPr>
        </p:nvSpPr>
        <p:spPr bwMode="auto"/>
      </p:sp>
      <p:sp>
        <p:nvSpPr>
          <p:cNvPr id="1656012362" name="Espace réservé des commentaires 2"/>
          <p:cNvSpPr>
            <a:spLocks noGrp="1"/>
          </p:cNvSpPr>
          <p:nvPr>
            <p:ph type="body" idx="1"/>
          </p:nvPr>
        </p:nvSpPr>
        <p:spPr bwMode="auto"/>
        <p:txBody>
          <a:bodyPr/>
          <a:lstStyle/>
          <a:p>
            <a:pPr>
              <a:defRPr/>
            </a:pPr>
            <a:endParaRPr lang="fr-FR"/>
          </a:p>
        </p:txBody>
      </p:sp>
      <p:sp>
        <p:nvSpPr>
          <p:cNvPr id="426391074" name="Espace réservé du numéro de diapositive 3"/>
          <p:cNvSpPr>
            <a:spLocks noGrp="1"/>
          </p:cNvSpPr>
          <p:nvPr>
            <p:ph type="sldNum" sz="quarter" idx="10"/>
          </p:nvPr>
        </p:nvSpPr>
        <p:spPr bwMode="auto"/>
        <p:txBody>
          <a:bodyPr/>
          <a:lstStyle/>
          <a:p>
            <a:pPr>
              <a:defRPr/>
            </a:pPr>
            <a:fld id="{E04ACDA8-CB06-D998-4390-4B40082F1667}" type="slidenum">
              <a:rPr lang="fr-FR"/>
              <a:t/>
            </a:fld>
            <a:endParaRPr lang="fr-FR"/>
          </a:p>
        </p:txBody>
      </p:sp>
    </p:spTree>
  </p:cSld>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55</a:t>
            </a:fld>
            <a:endParaRPr lang="fr-FR"/>
          </a:p>
        </p:txBody>
      </p:sp>
    </p:spTree>
  </p:cSld>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56</a:t>
            </a:fld>
            <a:endParaRPr lang="fr-FR"/>
          </a:p>
        </p:txBody>
      </p:sp>
    </p:spTree>
  </p:cSld>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57</a:t>
            </a:fld>
            <a:endParaRPr lang="fr-FR"/>
          </a:p>
        </p:txBody>
      </p:sp>
    </p:spTree>
  </p:cSld>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58</a:t>
            </a:fld>
            <a:endParaRPr lang="fr-FR"/>
          </a:p>
        </p:txBody>
      </p:sp>
    </p:spTree>
  </p:cSld>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13271801" name="Espace réservé de l'image des diapositives 1"/>
          <p:cNvSpPr>
            <a:spLocks noChangeAspect="1" noGrp="1" noRot="1"/>
          </p:cNvSpPr>
          <p:nvPr>
            <p:ph type="sldImg"/>
          </p:nvPr>
        </p:nvSpPr>
        <p:spPr bwMode="auto"/>
      </p:sp>
      <p:sp>
        <p:nvSpPr>
          <p:cNvPr id="376801051" name="Espace réservé des commentaires 2"/>
          <p:cNvSpPr>
            <a:spLocks noGrp="1"/>
          </p:cNvSpPr>
          <p:nvPr>
            <p:ph type="body" idx="1"/>
          </p:nvPr>
        </p:nvSpPr>
        <p:spPr bwMode="auto"/>
        <p:txBody>
          <a:bodyPr/>
          <a:lstStyle/>
          <a:p>
            <a:pPr>
              <a:defRPr/>
            </a:pPr>
            <a:endParaRPr lang="fr-FR"/>
          </a:p>
        </p:txBody>
      </p:sp>
      <p:sp>
        <p:nvSpPr>
          <p:cNvPr id="683409856" name="Espace réservé du numéro de diapositive 3"/>
          <p:cNvSpPr>
            <a:spLocks noGrp="1"/>
          </p:cNvSpPr>
          <p:nvPr>
            <p:ph type="sldNum" sz="quarter" idx="10"/>
          </p:nvPr>
        </p:nvSpPr>
        <p:spPr bwMode="auto"/>
        <p:txBody>
          <a:bodyPr/>
          <a:lstStyle/>
          <a:p>
            <a:pPr>
              <a:defRPr/>
            </a:pPr>
            <a:fld id="{DE9779A5-6975-3BBD-47B5-C9A93FDA49C4}" type="slidenum">
              <a:rPr lang="fr-FR"/>
              <a:t/>
            </a:fld>
            <a:endParaRPr lang="fr-FR"/>
          </a:p>
        </p:txBody>
      </p:sp>
    </p:spTree>
  </p:cSld>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60</a:t>
            </a:fld>
            <a:endParaRPr lang="fr-FR"/>
          </a:p>
        </p:txBody>
      </p:sp>
    </p:spTree>
  </p:cSld>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06967772" name="Espace réservé de l'image des diapositives 1"/>
          <p:cNvSpPr>
            <a:spLocks noChangeAspect="1" noGrp="1" noRot="1"/>
          </p:cNvSpPr>
          <p:nvPr>
            <p:ph type="sldImg"/>
          </p:nvPr>
        </p:nvSpPr>
        <p:spPr bwMode="auto"/>
      </p:sp>
      <p:sp>
        <p:nvSpPr>
          <p:cNvPr id="1447653123" name="Espace réservé des commentaires 2"/>
          <p:cNvSpPr>
            <a:spLocks noGrp="1"/>
          </p:cNvSpPr>
          <p:nvPr>
            <p:ph type="body" idx="1"/>
          </p:nvPr>
        </p:nvSpPr>
        <p:spPr bwMode="auto"/>
        <p:txBody>
          <a:bodyPr/>
          <a:lstStyle/>
          <a:p>
            <a:pPr>
              <a:defRPr/>
            </a:pPr>
            <a:endParaRPr lang="fr-FR"/>
          </a:p>
        </p:txBody>
      </p:sp>
      <p:sp>
        <p:nvSpPr>
          <p:cNvPr id="276373709" name="Espace réservé du numéro de diapositive 3"/>
          <p:cNvSpPr>
            <a:spLocks noGrp="1"/>
          </p:cNvSpPr>
          <p:nvPr>
            <p:ph type="sldNum" sz="quarter" idx="10"/>
          </p:nvPr>
        </p:nvSpPr>
        <p:spPr bwMode="auto"/>
        <p:txBody>
          <a:bodyPr/>
          <a:lstStyle/>
          <a:p>
            <a:pPr>
              <a:defRPr/>
            </a:pPr>
            <a:fld id="{E983540F-D58E-1AB6-C5FF-5563B9644B76}" type="slidenum">
              <a:rPr lang="fr-FR"/>
              <a:t/>
            </a:fld>
            <a:endParaRPr lang="fr-FR"/>
          </a:p>
        </p:txBody>
      </p:sp>
    </p:spTree>
  </p:cSld>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62110524" name="Espace réservé de l'image des diapositives 1"/>
          <p:cNvSpPr>
            <a:spLocks noChangeAspect="1" noGrp="1" noRot="1"/>
          </p:cNvSpPr>
          <p:nvPr>
            <p:ph type="sldImg"/>
          </p:nvPr>
        </p:nvSpPr>
        <p:spPr bwMode="auto"/>
      </p:sp>
      <p:sp>
        <p:nvSpPr>
          <p:cNvPr id="1914719664" name="Espace réservé des commentaires 2"/>
          <p:cNvSpPr>
            <a:spLocks noGrp="1"/>
          </p:cNvSpPr>
          <p:nvPr>
            <p:ph type="body" idx="1"/>
          </p:nvPr>
        </p:nvSpPr>
        <p:spPr bwMode="auto"/>
        <p:txBody>
          <a:bodyPr/>
          <a:lstStyle/>
          <a:p>
            <a:pPr>
              <a:defRPr/>
            </a:pPr>
            <a:endParaRPr lang="fr-FR"/>
          </a:p>
        </p:txBody>
      </p:sp>
      <p:sp>
        <p:nvSpPr>
          <p:cNvPr id="2015581660" name="Espace réservé du numéro de diapositive 3"/>
          <p:cNvSpPr>
            <a:spLocks noGrp="1"/>
          </p:cNvSpPr>
          <p:nvPr>
            <p:ph type="sldNum" sz="quarter" idx="10"/>
          </p:nvPr>
        </p:nvSpPr>
        <p:spPr bwMode="auto"/>
        <p:txBody>
          <a:bodyPr/>
          <a:lstStyle/>
          <a:p>
            <a:pPr>
              <a:defRPr/>
            </a:pPr>
            <a:fld id="{846C36E7-0240-14E9-4F6A-DD0AB0A4843E}" type="slidenum">
              <a:rPr lang="fr-FR"/>
              <a:t/>
            </a:fld>
            <a:endParaRPr lang="fr-FR"/>
          </a:p>
        </p:txBody>
      </p:sp>
    </p:spTree>
  </p:cSld>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037723986" name="Slide Image Placeholder 1"/>
          <p:cNvSpPr>
            <a:spLocks noChangeAspect="1" noGrp="1" noRot="1"/>
          </p:cNvSpPr>
          <p:nvPr>
            <p:ph type="sldImg"/>
          </p:nvPr>
        </p:nvSpPr>
        <p:spPr bwMode="auto"/>
      </p:sp>
      <p:sp>
        <p:nvSpPr>
          <p:cNvPr id="214251178" name="Notes Placeholder 2"/>
          <p:cNvSpPr>
            <a:spLocks noGrp="1"/>
          </p:cNvSpPr>
          <p:nvPr>
            <p:ph type="body" idx="1"/>
          </p:nvPr>
        </p:nvSpPr>
        <p:spPr bwMode="auto"/>
        <p:txBody>
          <a:bodyPr/>
          <a:lstStyle/>
          <a:p>
            <a:pPr>
              <a:defRPr/>
            </a:pPr>
            <a:endParaRPr/>
          </a:p>
        </p:txBody>
      </p:sp>
      <p:sp>
        <p:nvSpPr>
          <p:cNvPr id="502015839" name="Slide Number Placeholder 3"/>
          <p:cNvSpPr>
            <a:spLocks noGrp="1"/>
          </p:cNvSpPr>
          <p:nvPr>
            <p:ph type="sldNum" sz="quarter" idx="10"/>
          </p:nvPr>
        </p:nvSpPr>
        <p:spPr bwMode="auto"/>
        <p:txBody>
          <a:bodyPr/>
          <a:lstStyle/>
          <a:p>
            <a:pPr>
              <a:defRPr/>
            </a:pPr>
            <a:fld id="{BEB51A02-A2BB-0F41-6478-10C219CA0A3B}"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17</a:t>
            </a:fld>
            <a:endParaRPr lang="fr-FR"/>
          </a:p>
        </p:txBody>
      </p:sp>
    </p:spTree>
  </p:cSld>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86821359" name="Espace réservé de l'image des diapositives 1"/>
          <p:cNvSpPr>
            <a:spLocks noChangeAspect="1" noGrp="1" noRot="1"/>
          </p:cNvSpPr>
          <p:nvPr>
            <p:ph type="sldImg"/>
          </p:nvPr>
        </p:nvSpPr>
        <p:spPr bwMode="auto"/>
      </p:sp>
      <p:sp>
        <p:nvSpPr>
          <p:cNvPr id="49975561" name="Espace réservé des commentaires 2"/>
          <p:cNvSpPr>
            <a:spLocks noGrp="1"/>
          </p:cNvSpPr>
          <p:nvPr>
            <p:ph type="body" idx="1"/>
          </p:nvPr>
        </p:nvSpPr>
        <p:spPr bwMode="auto"/>
        <p:txBody>
          <a:bodyPr/>
          <a:lstStyle/>
          <a:p>
            <a:pPr>
              <a:defRPr/>
            </a:pPr>
            <a:endParaRPr lang="fr-FR"/>
          </a:p>
        </p:txBody>
      </p:sp>
      <p:sp>
        <p:nvSpPr>
          <p:cNvPr id="1431295133" name="Espace réservé du numéro de diapositive 3"/>
          <p:cNvSpPr>
            <a:spLocks noGrp="1"/>
          </p:cNvSpPr>
          <p:nvPr>
            <p:ph type="sldNum" sz="quarter" idx="10"/>
          </p:nvPr>
        </p:nvSpPr>
        <p:spPr bwMode="auto"/>
        <p:txBody>
          <a:bodyPr/>
          <a:lstStyle/>
          <a:p>
            <a:pPr>
              <a:defRPr/>
            </a:pPr>
            <a:fld id="{E98BB408-16EC-6AFC-C198-54344FEF83F3}" type="slidenum">
              <a:rPr lang="fr-FR"/>
              <a:t/>
            </a:fld>
            <a:endParaRPr lang="fr-FR"/>
          </a:p>
        </p:txBody>
      </p:sp>
    </p:spTree>
  </p:cSld>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61</a:t>
            </a:fld>
            <a:endParaRPr lang="fr-FR"/>
          </a:p>
        </p:txBody>
      </p:sp>
    </p:spTree>
  </p:cSld>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30112084" name="Espace réservé de l'image des diapositives 1"/>
          <p:cNvSpPr>
            <a:spLocks noChangeAspect="1" noGrp="1" noRot="1"/>
          </p:cNvSpPr>
          <p:nvPr>
            <p:ph type="sldImg"/>
          </p:nvPr>
        </p:nvSpPr>
        <p:spPr bwMode="auto"/>
      </p:sp>
      <p:sp>
        <p:nvSpPr>
          <p:cNvPr id="2034828717" name="Espace réservé des commentaires 2"/>
          <p:cNvSpPr>
            <a:spLocks noGrp="1"/>
          </p:cNvSpPr>
          <p:nvPr>
            <p:ph type="body" idx="1"/>
          </p:nvPr>
        </p:nvSpPr>
        <p:spPr bwMode="auto"/>
        <p:txBody>
          <a:bodyPr/>
          <a:lstStyle/>
          <a:p>
            <a:pPr>
              <a:defRPr/>
            </a:pPr>
            <a:endParaRPr lang="fr-FR"/>
          </a:p>
        </p:txBody>
      </p:sp>
      <p:sp>
        <p:nvSpPr>
          <p:cNvPr id="571098362" name="Espace réservé du numéro de diapositive 3"/>
          <p:cNvSpPr>
            <a:spLocks noGrp="1"/>
          </p:cNvSpPr>
          <p:nvPr>
            <p:ph type="sldNum" sz="quarter" idx="10"/>
          </p:nvPr>
        </p:nvSpPr>
        <p:spPr bwMode="auto"/>
        <p:txBody>
          <a:bodyPr/>
          <a:lstStyle/>
          <a:p>
            <a:pPr>
              <a:defRPr/>
            </a:pPr>
            <a:fld id="{D73F509C-7322-2DA3-23AA-AEB0DB559593}" type="slidenum">
              <a:rPr lang="fr-FR"/>
              <a:t/>
            </a:fld>
            <a:endParaRPr lang="fr-FR"/>
          </a:p>
        </p:txBody>
      </p:sp>
    </p:spTree>
  </p:cSld>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82496111" name="Espace réservé de l'image des diapositives 1"/>
          <p:cNvSpPr>
            <a:spLocks noChangeAspect="1" noGrp="1" noRot="1"/>
          </p:cNvSpPr>
          <p:nvPr>
            <p:ph type="sldImg"/>
          </p:nvPr>
        </p:nvSpPr>
        <p:spPr bwMode="auto"/>
      </p:sp>
      <p:sp>
        <p:nvSpPr>
          <p:cNvPr id="336824684" name="Espace réservé des commentaires 2"/>
          <p:cNvSpPr>
            <a:spLocks noGrp="1"/>
          </p:cNvSpPr>
          <p:nvPr>
            <p:ph type="body" idx="1"/>
          </p:nvPr>
        </p:nvSpPr>
        <p:spPr bwMode="auto"/>
        <p:txBody>
          <a:bodyPr/>
          <a:lstStyle/>
          <a:p>
            <a:pPr>
              <a:defRPr/>
            </a:pPr>
            <a:endParaRPr lang="fr-FR"/>
          </a:p>
        </p:txBody>
      </p:sp>
      <p:sp>
        <p:nvSpPr>
          <p:cNvPr id="386427508" name="Espace réservé du numéro de diapositive 3"/>
          <p:cNvSpPr>
            <a:spLocks noGrp="1"/>
          </p:cNvSpPr>
          <p:nvPr>
            <p:ph type="sldNum" sz="quarter" idx="10"/>
          </p:nvPr>
        </p:nvSpPr>
        <p:spPr bwMode="auto"/>
        <p:txBody>
          <a:bodyPr/>
          <a:lstStyle/>
          <a:p>
            <a:pPr>
              <a:defRPr/>
            </a:pPr>
            <a:fld id="{5285091E-1D0D-9E59-03E9-25B90AA67B06}" type="slidenum">
              <a:rPr lang="fr-FR"/>
              <a:t/>
            </a:fld>
            <a:endParaRPr lang="fr-FR"/>
          </a:p>
        </p:txBody>
      </p:sp>
    </p:spTree>
  </p:cSld>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63</a:t>
            </a:fld>
            <a:endParaRPr lang="fr-FR"/>
          </a:p>
        </p:txBody>
      </p:sp>
    </p:spTree>
  </p:cSld>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64</a:t>
            </a:fld>
            <a:endParaRPr lang="fr-FR"/>
          </a:p>
        </p:txBody>
      </p:sp>
    </p:spTree>
  </p:cSld>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90243610" name="Espace réservé de l'image des diapositives 1"/>
          <p:cNvSpPr>
            <a:spLocks noChangeAspect="1" noGrp="1" noRot="1"/>
          </p:cNvSpPr>
          <p:nvPr>
            <p:ph type="sldImg"/>
          </p:nvPr>
        </p:nvSpPr>
        <p:spPr bwMode="auto"/>
      </p:sp>
      <p:sp>
        <p:nvSpPr>
          <p:cNvPr id="408901145" name="Espace réservé des commentaires 2"/>
          <p:cNvSpPr>
            <a:spLocks noGrp="1"/>
          </p:cNvSpPr>
          <p:nvPr>
            <p:ph type="body" idx="1"/>
          </p:nvPr>
        </p:nvSpPr>
        <p:spPr bwMode="auto"/>
        <p:txBody>
          <a:bodyPr/>
          <a:lstStyle/>
          <a:p>
            <a:pPr>
              <a:defRPr/>
            </a:pPr>
            <a:endParaRPr lang="fr-FR"/>
          </a:p>
        </p:txBody>
      </p:sp>
      <p:sp>
        <p:nvSpPr>
          <p:cNvPr id="1381176416" name="Espace réservé du numéro de diapositive 3"/>
          <p:cNvSpPr>
            <a:spLocks noGrp="1"/>
          </p:cNvSpPr>
          <p:nvPr>
            <p:ph type="sldNum" sz="quarter" idx="10"/>
          </p:nvPr>
        </p:nvSpPr>
        <p:spPr bwMode="auto"/>
        <p:txBody>
          <a:bodyPr/>
          <a:lstStyle/>
          <a:p>
            <a:pPr>
              <a:defRPr/>
            </a:pPr>
            <a:fld id="{97254083-0D83-9A08-F2F4-0B7A9FD1899F}" type="slidenum">
              <a:rPr lang="fr-FR"/>
              <a:t/>
            </a:fld>
            <a:endParaRPr lang="fr-FR"/>
          </a:p>
        </p:txBody>
      </p:sp>
    </p:spTree>
  </p:cSld>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65</a:t>
            </a:fld>
            <a:endParaRPr lang="fr-F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63726120" name="Espace réservé de l'image des diapositives 1"/>
          <p:cNvSpPr>
            <a:spLocks noChangeAspect="1" noGrp="1" noRot="1"/>
          </p:cNvSpPr>
          <p:nvPr>
            <p:ph type="sldImg"/>
          </p:nvPr>
        </p:nvSpPr>
        <p:spPr bwMode="auto"/>
      </p:sp>
      <p:sp>
        <p:nvSpPr>
          <p:cNvPr id="1570425739" name="Espace réservé des commentaires 2"/>
          <p:cNvSpPr>
            <a:spLocks noGrp="1"/>
          </p:cNvSpPr>
          <p:nvPr>
            <p:ph type="body" idx="1"/>
          </p:nvPr>
        </p:nvSpPr>
        <p:spPr bwMode="auto"/>
        <p:txBody>
          <a:bodyPr/>
          <a:lstStyle/>
          <a:p>
            <a:pPr>
              <a:defRPr/>
            </a:pPr>
            <a:endParaRPr lang="fr-FR"/>
          </a:p>
        </p:txBody>
      </p:sp>
      <p:sp>
        <p:nvSpPr>
          <p:cNvPr id="819146286" name="Espace réservé du numéro de diapositive 3"/>
          <p:cNvSpPr>
            <a:spLocks noGrp="1"/>
          </p:cNvSpPr>
          <p:nvPr>
            <p:ph type="sldNum" sz="quarter" idx="10"/>
          </p:nvPr>
        </p:nvSpPr>
        <p:spPr bwMode="auto"/>
        <p:txBody>
          <a:bodyPr/>
          <a:lstStyle/>
          <a:p>
            <a:pPr>
              <a:defRPr/>
            </a:pPr>
            <a:fld id="{8BCAABBA-2F72-9BB7-F266-C65574A5495D}" type="slidenum">
              <a:rPr lang="fr-FR"/>
              <a:t/>
            </a:fld>
            <a:endParaRPr lang="fr-F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18</a:t>
            </a:fld>
            <a:endParaRPr lang="fr-F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Espace réservé de l'image des diapositives 1"/>
          <p:cNvSpPr>
            <a:spLocks noChangeAspect="1" noGrp="1" noRot="1"/>
          </p:cNvSpPr>
          <p:nvPr>
            <p:ph type="sldImg"/>
          </p:nvPr>
        </p:nvSpPr>
        <p:spPr bwMode="auto"/>
      </p:sp>
      <p:sp>
        <p:nvSpPr>
          <p:cNvPr id="3" name="Espace réservé des commentaires 2"/>
          <p:cNvSpPr>
            <a:spLocks noGrp="1"/>
          </p:cNvSpPr>
          <p:nvPr>
            <p:ph type="body" idx="1"/>
          </p:nvPr>
        </p:nvSpPr>
        <p:spPr bwMode="auto"/>
        <p:txBody>
          <a:bodyPr/>
          <a:lstStyle/>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BE61B454-3348-4EBD-9566-56B1A6C59E71}" type="slidenum">
              <a:rPr lang="fr-FR"/>
              <a:t>20</a:t>
            </a:fld>
            <a:endParaRPr lang="fr-F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jp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Diapo titre 1">
    <p:spTree>
      <p:nvGrpSpPr>
        <p:cNvPr id="1" name=""/>
        <p:cNvGrpSpPr/>
        <p:nvPr/>
      </p:nvGrpSpPr>
      <p:grpSpPr bwMode="auto">
        <a:xfrm>
          <a:off x="0" y="0"/>
          <a:ext cx="0" cy="0"/>
          <a:chOff x="0" y="0"/>
          <a:chExt cx="0" cy="0"/>
        </a:xfrm>
      </p:grpSpPr>
      <p:pic>
        <p:nvPicPr>
          <p:cNvPr id="7" name="Image 6"/>
          <p:cNvPicPr>
            <a:picLocks noChangeAspect="1"/>
          </p:cNvPicPr>
          <p:nvPr userDrawn="1"/>
        </p:nvPicPr>
        <p:blipFill>
          <a:blip r:embed="rId2">
            <a:alphaModFix amt="36000"/>
          </a:blip>
          <a:stretch/>
        </p:blipFill>
        <p:spPr bwMode="auto">
          <a:xfrm>
            <a:off x="476411" y="432050"/>
            <a:ext cx="8175413" cy="4212332"/>
          </a:xfrm>
          <a:prstGeom prst="rect">
            <a:avLst/>
          </a:prstGeom>
        </p:spPr>
      </p:pic>
      <p:cxnSp>
        <p:nvCxnSpPr>
          <p:cNvPr id="11" name="Connecteur droit 10"/>
          <p:cNvCxnSpPr>
            <a:cxnSpLocks/>
          </p:cNvCxnSpPr>
          <p:nvPr userDrawn="1"/>
        </p:nvCxnSpPr>
        <p:spPr bwMode="auto">
          <a:xfrm>
            <a:off x="-13750" y="1469919"/>
            <a:ext cx="1999459" cy="0"/>
          </a:xfrm>
          <a:prstGeom prst="line">
            <a:avLst/>
          </a:prstGeom>
          <a:ln w="69850">
            <a:solidFill>
              <a:srgbClr val="DC1D22"/>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a:cxnSpLocks/>
          </p:cNvCxnSpPr>
          <p:nvPr userDrawn="1"/>
        </p:nvCxnSpPr>
        <p:spPr bwMode="auto">
          <a:xfrm>
            <a:off x="5678165" y="3105608"/>
            <a:ext cx="750137" cy="0"/>
          </a:xfrm>
          <a:prstGeom prst="line">
            <a:avLst/>
          </a:prstGeom>
          <a:ln w="69850">
            <a:solidFill>
              <a:srgbClr val="DC1D22"/>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hasCustomPrompt="1"/>
          </p:nvPr>
        </p:nvSpPr>
        <p:spPr bwMode="auto">
          <a:xfrm>
            <a:off x="1190921" y="1048215"/>
            <a:ext cx="3458812" cy="1613209"/>
          </a:xfrm>
        </p:spPr>
        <p:txBody>
          <a:bodyPr lIns="0" tIns="0" rIns="0" bIns="0" anchor="t" anchorCtr="0">
            <a:noAutofit/>
          </a:bodyPr>
          <a:lstStyle>
            <a:lvl1pPr>
              <a:defRPr sz="5600" b="1">
                <a:solidFill>
                  <a:schemeClr val="tx1"/>
                </a:solidFill>
                <a:latin typeface="Arial"/>
                <a:cs typeface="Arial"/>
              </a:defRPr>
            </a:lvl1pPr>
          </a:lstStyle>
          <a:p>
            <a:pPr>
              <a:defRPr/>
            </a:pPr>
            <a:r>
              <a:rPr lang="fr-FR"/>
              <a:t>titre</a:t>
            </a:r>
            <a:endParaRPr/>
          </a:p>
        </p:txBody>
      </p:sp>
      <p:sp>
        <p:nvSpPr>
          <p:cNvPr id="10" name="Espace réservé du texte 9"/>
          <p:cNvSpPr>
            <a:spLocks noGrp="1"/>
          </p:cNvSpPr>
          <p:nvPr>
            <p:ph type="body" sz="quarter" idx="10" hasCustomPrompt="1"/>
          </p:nvPr>
        </p:nvSpPr>
        <p:spPr bwMode="auto">
          <a:xfrm>
            <a:off x="1190921" y="2852421"/>
            <a:ext cx="5824537" cy="613156"/>
          </a:xfrm>
        </p:spPr>
        <p:txBody>
          <a:bodyPr lIns="0" tIns="0" rIns="0" bIns="0">
            <a:noAutofit/>
          </a:bodyPr>
          <a:lstStyle>
            <a:lvl1pPr>
              <a:buNone/>
              <a:defRPr sz="34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sous-titre du document</a:t>
            </a:r>
            <a:endParaRPr/>
          </a:p>
        </p:txBody>
      </p:sp>
      <p:sp>
        <p:nvSpPr>
          <p:cNvPr id="19" name="Espace réservé du texte 9"/>
          <p:cNvSpPr>
            <a:spLocks noGrp="1"/>
          </p:cNvSpPr>
          <p:nvPr>
            <p:ph type="body" sz="quarter" idx="11" hasCustomPrompt="1"/>
          </p:nvPr>
        </p:nvSpPr>
        <p:spPr bwMode="auto">
          <a:xfrm>
            <a:off x="1760623" y="4834053"/>
            <a:ext cx="738705" cy="61647"/>
          </a:xfrm>
        </p:spPr>
        <p:txBody>
          <a:bodyPr lIns="0" tIns="0" rIns="0" bIns="0"/>
          <a:lstStyle>
            <a:lvl1pPr>
              <a:buNone/>
              <a:defRPr sz="450" b="1">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DGPRH - SMA</a:t>
            </a:r>
            <a:endParaRPr lang="fr-FR"/>
          </a:p>
        </p:txBody>
      </p:sp>
      <p:sp>
        <p:nvSpPr>
          <p:cNvPr id="20" name="Espace réservé du texte 9"/>
          <p:cNvSpPr>
            <a:spLocks noGrp="1"/>
          </p:cNvSpPr>
          <p:nvPr>
            <p:ph type="body" sz="quarter" idx="12" hasCustomPrompt="1"/>
          </p:nvPr>
        </p:nvSpPr>
        <p:spPr bwMode="auto">
          <a:xfrm>
            <a:off x="1760623" y="4895700"/>
            <a:ext cx="738705" cy="72469"/>
          </a:xfrm>
        </p:spPr>
        <p:txBody>
          <a:bodyPr lIns="0" tIns="0" rIns="0" bIns="0">
            <a:noAutofit/>
          </a:bodyPr>
          <a:lstStyle>
            <a:lvl1pPr>
              <a:buNone/>
              <a:defRPr sz="4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Formation bases réglementaires</a:t>
            </a:r>
            <a:endParaRPr/>
          </a:p>
        </p:txBody>
      </p:sp>
      <p:sp>
        <p:nvSpPr>
          <p:cNvPr id="21" name="Espace réservé du texte 9"/>
          <p:cNvSpPr>
            <a:spLocks noGrp="1"/>
          </p:cNvSpPr>
          <p:nvPr>
            <p:ph type="body" sz="quarter" idx="13" hasCustomPrompt="1"/>
          </p:nvPr>
        </p:nvSpPr>
        <p:spPr bwMode="auto">
          <a:xfrm>
            <a:off x="2619223" y="4895700"/>
            <a:ext cx="738705" cy="72469"/>
          </a:xfrm>
        </p:spPr>
        <p:txBody>
          <a:bodyPr lIns="0" tIns="0" rIns="0" bIns="0"/>
          <a:lstStyle>
            <a:lvl1pPr>
              <a:buNone/>
              <a:defRPr sz="450" b="1">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a:defRPr/>
            </a:pPr>
            <a:r>
              <a:rPr lang="fr-FR"/>
              <a:t>02/10/2025</a:t>
            </a:r>
            <a:endParaRPr/>
          </a:p>
        </p:txBody>
      </p:sp>
      <p:cxnSp>
        <p:nvCxnSpPr>
          <p:cNvPr id="14" name="Connecteur droit 13"/>
          <p:cNvCxnSpPr>
            <a:cxnSpLocks/>
          </p:cNvCxnSpPr>
          <p:nvPr userDrawn="1"/>
        </p:nvCxnSpPr>
        <p:spPr bwMode="auto">
          <a:xfrm>
            <a:off x="1533532" y="5015815"/>
            <a:ext cx="277867"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cxnSpLocks/>
          </p:cNvCxnSpPr>
          <p:nvPr userDrawn="1"/>
        </p:nvCxnSpPr>
        <p:spPr bwMode="auto">
          <a:xfrm>
            <a:off x="2379693" y="5015815"/>
            <a:ext cx="277867"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userDrawn="1"/>
        </p:nvPicPr>
        <p:blipFill>
          <a:blip r:embed="rId3"/>
          <a:stretch/>
        </p:blipFill>
        <p:spPr bwMode="auto">
          <a:xfrm>
            <a:off x="6900672" y="4864875"/>
            <a:ext cx="2243328" cy="1798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Diapo texte image">
    <p:spTree>
      <p:nvGrpSpPr>
        <p:cNvPr id="1" name=""/>
        <p:cNvGrpSpPr/>
        <p:nvPr/>
      </p:nvGrpSpPr>
      <p:grpSpPr bwMode="auto">
        <a:xfrm>
          <a:off x="0" y="0"/>
          <a:ext cx="0" cy="0"/>
          <a:chOff x="0" y="0"/>
          <a:chExt cx="0" cy="0"/>
        </a:xfrm>
      </p:grpSpPr>
      <p:cxnSp>
        <p:nvCxnSpPr>
          <p:cNvPr id="11" name="Connecteur droit 10"/>
          <p:cNvCxnSpPr>
            <a:cxnSpLocks/>
          </p:cNvCxnSpPr>
          <p:nvPr userDrawn="1"/>
        </p:nvCxnSpPr>
        <p:spPr bwMode="auto">
          <a:xfrm>
            <a:off x="0" y="1834564"/>
            <a:ext cx="1145059" cy="0"/>
          </a:xfrm>
          <a:prstGeom prst="line">
            <a:avLst/>
          </a:prstGeom>
          <a:ln w="69850">
            <a:solidFill>
              <a:srgbClr val="DC3E37"/>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hasCustomPrompt="1"/>
          </p:nvPr>
        </p:nvSpPr>
        <p:spPr bwMode="auto">
          <a:xfrm>
            <a:off x="481774" y="1147786"/>
            <a:ext cx="5652703" cy="1047527"/>
          </a:xfrm>
        </p:spPr>
        <p:txBody>
          <a:bodyPr lIns="0" tIns="0" rIns="0" bIns="0" anchor="t" anchorCtr="0">
            <a:noAutofit/>
          </a:bodyPr>
          <a:lstStyle>
            <a:lvl1pPr>
              <a:defRPr sz="3200" b="1">
                <a:solidFill>
                  <a:schemeClr val="tx1"/>
                </a:solidFill>
                <a:latin typeface="Arial"/>
                <a:cs typeface="Arial"/>
              </a:defRPr>
            </a:lvl1pPr>
          </a:lstStyle>
          <a:p>
            <a:pPr>
              <a:defRPr/>
            </a:pPr>
            <a:r>
              <a:rPr lang="fr-FR"/>
              <a:t>titre du slide</a:t>
            </a:r>
            <a:endParaRPr/>
          </a:p>
        </p:txBody>
      </p:sp>
      <p:sp>
        <p:nvSpPr>
          <p:cNvPr id="10" name="Espace réservé du texte 9"/>
          <p:cNvSpPr>
            <a:spLocks noGrp="1"/>
          </p:cNvSpPr>
          <p:nvPr>
            <p:ph type="body" sz="quarter" idx="10" hasCustomPrompt="1"/>
          </p:nvPr>
        </p:nvSpPr>
        <p:spPr bwMode="auto">
          <a:xfrm>
            <a:off x="889616" y="2398928"/>
            <a:ext cx="3361108" cy="928271"/>
          </a:xfrm>
        </p:spPr>
        <p:txBody>
          <a:bodyPr lIns="0" tIns="0" rIns="0" bIns="0">
            <a:noAutofit/>
          </a:bodyPr>
          <a:lstStyle>
            <a:lvl1pPr marL="0" indent="0">
              <a:lnSpc>
                <a:spcPct val="100000"/>
              </a:lnSpc>
              <a:spcBef>
                <a:spcPts val="0"/>
              </a:spcBef>
              <a:buNone/>
              <a:defRPr sz="17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Introduction</a:t>
            </a:r>
            <a:endParaRPr/>
          </a:p>
        </p:txBody>
      </p:sp>
      <p:sp>
        <p:nvSpPr>
          <p:cNvPr id="20" name="Espace réservé du texte 9"/>
          <p:cNvSpPr>
            <a:spLocks noGrp="1"/>
          </p:cNvSpPr>
          <p:nvPr>
            <p:ph type="body" sz="quarter" idx="15" hasCustomPrompt="1"/>
          </p:nvPr>
        </p:nvSpPr>
        <p:spPr bwMode="auto">
          <a:xfrm>
            <a:off x="889616" y="3485093"/>
            <a:ext cx="2949216" cy="928271"/>
          </a:xfrm>
        </p:spPr>
        <p:txBody>
          <a:bodyPr lIns="0" tIns="0" rIns="0" bIns="0" numCol="1" spcCol="360000">
            <a:noAutofit/>
          </a:bodyPr>
          <a:lstStyle>
            <a:lvl1pPr marL="0" indent="0">
              <a:lnSpc>
                <a:spcPct val="100000"/>
              </a:lnSpc>
              <a:spcBef>
                <a:spcPts val="300"/>
              </a:spcBef>
              <a:buClr>
                <a:srgbClr val="DC3E37"/>
              </a:buClr>
              <a:buFont typeface="Arial"/>
              <a:buChar char="•"/>
              <a:defRPr sz="14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 texte</a:t>
            </a:r>
            <a:endParaRPr/>
          </a:p>
          <a:p>
            <a:pPr lvl="0">
              <a:defRPr/>
            </a:pPr>
            <a:endParaRPr lang="fr-FR"/>
          </a:p>
          <a:p>
            <a:pPr lvl="0">
              <a:defRPr/>
            </a:pPr>
            <a:endParaRPr lang="fr-FR"/>
          </a:p>
        </p:txBody>
      </p:sp>
      <p:sp>
        <p:nvSpPr>
          <p:cNvPr id="29" name="Espace réservé du texte 9"/>
          <p:cNvSpPr>
            <a:spLocks noGrp="1"/>
          </p:cNvSpPr>
          <p:nvPr>
            <p:ph type="body" sz="quarter" idx="16" hasCustomPrompt="1"/>
          </p:nvPr>
        </p:nvSpPr>
        <p:spPr bwMode="auto">
          <a:xfrm>
            <a:off x="481775" y="276607"/>
            <a:ext cx="1051758" cy="169277"/>
          </a:xfrm>
        </p:spPr>
        <p:txBody>
          <a:bodyPr lIns="0" tIns="0" rIns="0" bIns="0">
            <a:spAutoFit/>
          </a:bodyPr>
          <a:lstStyle>
            <a:lvl1pPr marL="0" indent="0">
              <a:lnSpc>
                <a:spcPct val="100000"/>
              </a:lnSpc>
              <a:spcBef>
                <a:spcPts val="0"/>
              </a:spcBef>
              <a:buNone/>
              <a:defRPr sz="1100" b="1">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Titre</a:t>
            </a:r>
            <a:endParaRPr/>
          </a:p>
        </p:txBody>
      </p:sp>
      <p:cxnSp>
        <p:nvCxnSpPr>
          <p:cNvPr id="30" name="Connecteur droit 29"/>
          <p:cNvCxnSpPr>
            <a:cxnSpLocks/>
          </p:cNvCxnSpPr>
          <p:nvPr userDrawn="1"/>
        </p:nvCxnSpPr>
        <p:spPr bwMode="auto">
          <a:xfrm>
            <a:off x="481774" y="509074"/>
            <a:ext cx="127885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texte 9"/>
          <p:cNvSpPr>
            <a:spLocks noGrp="1"/>
          </p:cNvSpPr>
          <p:nvPr>
            <p:ph type="body" sz="quarter" idx="17" hasCustomPrompt="1"/>
          </p:nvPr>
        </p:nvSpPr>
        <p:spPr bwMode="auto">
          <a:xfrm>
            <a:off x="1849257" y="276607"/>
            <a:ext cx="1051758" cy="169277"/>
          </a:xfrm>
        </p:spPr>
        <p:txBody>
          <a:bodyPr lIns="0" tIns="0" rIns="0" bIns="0">
            <a:spAutoFit/>
          </a:bodyPr>
          <a:lstStyle>
            <a:lvl1pPr marL="0" indent="0">
              <a:lnSpc>
                <a:spcPct val="100000"/>
              </a:lnSpc>
              <a:spcBef>
                <a:spcPts val="0"/>
              </a:spcBef>
              <a:buNone/>
              <a:defRPr sz="1100" b="0">
                <a:solidFill>
                  <a:schemeClr val="bg1">
                    <a:lumMod val="65000"/>
                  </a:schemeClr>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lvl="0">
              <a:defRPr/>
            </a:pPr>
            <a:r>
              <a:rPr lang="fr-FR"/>
              <a:t>sous-titre 1</a:t>
            </a:r>
            <a:endParaRPr/>
          </a:p>
        </p:txBody>
      </p:sp>
      <p:sp>
        <p:nvSpPr>
          <p:cNvPr id="36" name="Espace réservé du texte 9"/>
          <p:cNvSpPr>
            <a:spLocks noGrp="1"/>
          </p:cNvSpPr>
          <p:nvPr>
            <p:ph type="body" sz="quarter" idx="21" hasCustomPrompt="1"/>
          </p:nvPr>
        </p:nvSpPr>
        <p:spPr bwMode="auto">
          <a:xfrm>
            <a:off x="5886054" y="4347515"/>
            <a:ext cx="2380106" cy="370811"/>
          </a:xfrm>
        </p:spPr>
        <p:txBody>
          <a:bodyPr lIns="0" tIns="0" rIns="0" bIns="0">
            <a:noAutofit/>
          </a:bodyPr>
          <a:lstStyle>
            <a:lvl1pPr marL="0" marR="0" indent="0" algn="l" defTabSz="685800">
              <a:lnSpc>
                <a:spcPct val="100000"/>
              </a:lnSpc>
              <a:spcBef>
                <a:spcPts val="0"/>
              </a:spcBef>
              <a:spcAft>
                <a:spcPts val="0"/>
              </a:spcAft>
              <a:buClrTx/>
              <a:buSzTx/>
              <a:buFont typeface="Arial"/>
              <a:buNone/>
              <a:defRPr sz="1000">
                <a:solidFill>
                  <a:schemeClr val="tx1"/>
                </a:solidFill>
                <a:latin typeface="Arial"/>
                <a:cs typeface="Arial"/>
              </a:defRPr>
            </a:lvl1pPr>
            <a:lvl2pPr>
              <a:buNone/>
              <a:defRPr>
                <a:solidFill>
                  <a:schemeClr val="bg1"/>
                </a:solidFill>
                <a:latin typeface="Arial"/>
                <a:cs typeface="Arial"/>
              </a:defRPr>
            </a:lvl2pPr>
            <a:lvl3pPr>
              <a:buNone/>
              <a:defRPr>
                <a:solidFill>
                  <a:schemeClr val="bg1"/>
                </a:solidFill>
                <a:latin typeface="Arial"/>
                <a:cs typeface="Arial"/>
              </a:defRPr>
            </a:lvl3pPr>
            <a:lvl4pPr>
              <a:buNone/>
              <a:defRPr>
                <a:solidFill>
                  <a:schemeClr val="bg1"/>
                </a:solidFill>
                <a:latin typeface="Arial"/>
                <a:cs typeface="Arial"/>
              </a:defRPr>
            </a:lvl4pPr>
            <a:lvl5pPr>
              <a:buNone/>
              <a:defRPr>
                <a:solidFill>
                  <a:schemeClr val="bg1"/>
                </a:solidFill>
                <a:latin typeface="Arial"/>
                <a:cs typeface="Arial"/>
              </a:defRPr>
            </a:lvl5pPr>
          </a:lstStyle>
          <a:p>
            <a:pPr marL="0" marR="0" lvl="0" indent="0" algn="l" defTabSz="685800">
              <a:lnSpc>
                <a:spcPct val="100000"/>
              </a:lnSpc>
              <a:spcBef>
                <a:spcPts val="0"/>
              </a:spcBef>
              <a:spcAft>
                <a:spcPts val="0"/>
              </a:spcAft>
              <a:buClrTx/>
              <a:buSzTx/>
              <a:buFont typeface="Arial"/>
              <a:buNone/>
              <a:defRPr/>
            </a:pPr>
            <a:r>
              <a:rPr lang="fr-FR"/>
              <a:t>Prénom Nom</a:t>
            </a:r>
            <a:endParaRPr/>
          </a:p>
          <a:p>
            <a:pPr lvl="0">
              <a:defRPr/>
            </a:pPr>
            <a:r>
              <a:rPr lang="fr-FR"/>
              <a:t>Fonction</a:t>
            </a:r>
            <a:endParaRPr/>
          </a:p>
        </p:txBody>
      </p:sp>
      <p:cxnSp>
        <p:nvCxnSpPr>
          <p:cNvPr id="25" name="Connecteur droit 24"/>
          <p:cNvCxnSpPr>
            <a:cxnSpLocks/>
          </p:cNvCxnSpPr>
          <p:nvPr userDrawn="1"/>
        </p:nvCxnSpPr>
        <p:spPr bwMode="auto">
          <a:xfrm>
            <a:off x="1533532" y="5015815"/>
            <a:ext cx="277867"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a:cxnSpLocks/>
          </p:cNvCxnSpPr>
          <p:nvPr userDrawn="1"/>
        </p:nvCxnSpPr>
        <p:spPr bwMode="auto">
          <a:xfrm>
            <a:off x="2379693" y="5015815"/>
            <a:ext cx="277867"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userDrawn="1"/>
        </p:nvPicPr>
        <p:blipFill>
          <a:blip r:embed="rId2"/>
          <a:stretch/>
        </p:blipFill>
        <p:spPr bwMode="auto">
          <a:xfrm>
            <a:off x="6900672" y="4925899"/>
            <a:ext cx="2243328" cy="179832"/>
          </a:xfrm>
          <a:prstGeom prst="rect">
            <a:avLst/>
          </a:prstGeom>
        </p:spPr>
      </p:pic>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 Id="rId4" Type="http://schemas.openxmlformats.org/officeDocument/2006/relationships/image" Target="../media/image1.jpg"/><Relationship Id="rId5"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273844"/>
            <a:ext cx="7886700" cy="994172"/>
          </a:xfrm>
          <a:prstGeom prst="rect">
            <a:avLst/>
          </a:prstGeom>
        </p:spPr>
        <p:txBody>
          <a:bodyPr vert="horz" lIns="91440" tIns="45720" rIns="91440" bIns="45720" rtlCol="0" anchor="ctr">
            <a:normAutofit/>
          </a:bodyPr>
          <a:lstStyle/>
          <a:p>
            <a:pPr>
              <a:defRPr/>
            </a:pPr>
            <a:r>
              <a:rPr lang="fr-FR"/>
              <a:t>Modifiez le style du titre</a:t>
            </a:r>
            <a:endParaRPr lang="en-US"/>
          </a:p>
        </p:txBody>
      </p:sp>
      <p:sp>
        <p:nvSpPr>
          <p:cNvPr id="3" name="Text Placeholder 2"/>
          <p:cNvSpPr>
            <a:spLocks noGrp="1"/>
          </p:cNvSpPr>
          <p:nvPr>
            <p:ph type="body" idx="1"/>
          </p:nvPr>
        </p:nvSpPr>
        <p:spPr bwMode="auto">
          <a:xfrm>
            <a:off x="628650" y="1369218"/>
            <a:ext cx="7886700" cy="3263504"/>
          </a:xfrm>
          <a:prstGeom prst="rect">
            <a:avLst/>
          </a:prstGeom>
        </p:spPr>
        <p:txBody>
          <a:bodyPr vert="horz" lIns="91440" tIns="45720" rIns="91440" bIns="45720"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2"/>
          </p:nvPr>
        </p:nvSpPr>
        <p:spPr bwMode="auto">
          <a:xfrm>
            <a:off x="628650" y="4767263"/>
            <a:ext cx="2057400" cy="273844"/>
          </a:xfrm>
          <a:prstGeom prst="rect">
            <a:avLst/>
          </a:prstGeom>
        </p:spPr>
        <p:txBody>
          <a:bodyPr vert="horz" lIns="91440" tIns="45720" rIns="91440" bIns="45720" rtlCol="0" anchor="ctr"/>
          <a:lstStyle>
            <a:lvl1pPr algn="l">
              <a:defRPr sz="900" b="1">
                <a:solidFill>
                  <a:schemeClr val="tx1"/>
                </a:solidFill>
              </a:defRPr>
            </a:lvl1pPr>
          </a:lstStyle>
          <a:p>
            <a:pPr>
              <a:defRPr/>
            </a:pPr>
            <a:r>
              <a:rPr lang="fr-FR"/>
              <a:t>02/10/2025</a:t>
            </a:r>
            <a:endParaRPr/>
          </a:p>
        </p:txBody>
      </p:sp>
      <p:sp>
        <p:nvSpPr>
          <p:cNvPr id="5" name="Footer Placeholder 4"/>
          <p:cNvSpPr>
            <a:spLocks noGrp="1"/>
          </p:cNvSpPr>
          <p:nvPr>
            <p:ph type="ftr" sz="quarter" idx="3"/>
          </p:nvPr>
        </p:nvSpPr>
        <p:spPr bwMode="auto">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bwMode="auto">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DF91799-0647-2C4D-BD40-B0C0AF382B6E}" type="slidenum">
              <a:rPr lang="fr-FR"/>
              <a:t>‹N°›</a:t>
            </a:fld>
            <a:endParaRPr lang="fr-FR"/>
          </a:p>
        </p:txBody>
      </p:sp>
      <p:pic>
        <p:nvPicPr>
          <p:cNvPr id="7" name="Image 6"/>
          <p:cNvPicPr>
            <a:picLocks noChangeAspect="1"/>
          </p:cNvPicPr>
          <p:nvPr userDrawn="1"/>
        </p:nvPicPr>
        <p:blipFill>
          <a:blip r:embed="rId4"/>
          <a:stretch/>
        </p:blipFill>
        <p:spPr bwMode="auto">
          <a:xfrm>
            <a:off x="4255885" y="4767263"/>
            <a:ext cx="723305" cy="289322"/>
          </a:xfrm>
          <a:prstGeom prst="rect">
            <a:avLst/>
          </a:prstGeom>
        </p:spPr>
      </p:pic>
      <p:pic>
        <p:nvPicPr>
          <p:cNvPr id="8" name="Image 7"/>
          <p:cNvPicPr>
            <a:picLocks noChangeAspect="1"/>
          </p:cNvPicPr>
          <p:nvPr userDrawn="1"/>
        </p:nvPicPr>
        <p:blipFill>
          <a:blip r:embed="rId5">
            <a:alphaModFix amt="36000"/>
          </a:blip>
          <a:stretch/>
        </p:blipFill>
        <p:spPr bwMode="auto">
          <a:xfrm>
            <a:off x="339937" y="246343"/>
            <a:ext cx="8175413" cy="421233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15.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jpg"/><Relationship Id="rId4" Type="http://schemas.openxmlformats.org/officeDocument/2006/relationships/image" Target="../media/image33.jp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5.jp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3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png"/><Relationship Id="rId4" Type="http://schemas.openxmlformats.org/officeDocument/2006/relationships/image" Target="../media/image39.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png"/><Relationship Id="rId4" Type="http://schemas.openxmlformats.org/officeDocument/2006/relationships/image" Target="../media/image4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2.jp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png"/><Relationship Id="rId4" Type="http://schemas.openxmlformats.org/officeDocument/2006/relationships/image" Target="../media/image4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6.png"/><Relationship Id="rId4" Type="http://schemas.openxmlformats.org/officeDocument/2006/relationships/image" Target="../media/image47.jp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png"/><Relationship Id="rId4" Type="http://schemas.openxmlformats.org/officeDocument/2006/relationships/image" Target="../media/image5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6.jp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7.jpg"/><Relationship Id="rId4" Type="http://schemas.openxmlformats.org/officeDocument/2006/relationships/image" Target="../media/image58.jp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9.jpg"/><Relationship Id="rId4" Type="http://schemas.openxmlformats.org/officeDocument/2006/relationships/image" Target="../media/image60.png"/><Relationship Id="rId5" Type="http://schemas.openxmlformats.org/officeDocument/2006/relationships/image" Target="../media/image61.jpg"/><Relationship Id="rId6" Type="http://schemas.openxmlformats.org/officeDocument/2006/relationships/image" Target="../media/image62.jp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3.jp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1248955" y="1043019"/>
            <a:ext cx="6028746" cy="1613209"/>
          </a:xfrm>
        </p:spPr>
        <p:txBody>
          <a:bodyPr/>
          <a:lstStyle/>
          <a:p>
            <a:pPr algn="ctr">
              <a:defRPr/>
            </a:pPr>
            <a:br>
              <a:rPr lang="fr-FR" sz="2800"/>
            </a:br>
            <a:r>
              <a:rPr lang="fr-FR" sz="2800"/>
              <a:t>Formation</a:t>
            </a:r>
            <a:r>
              <a:rPr lang="fr-FR" sz="2400"/>
              <a:t> </a:t>
            </a:r>
            <a:r>
              <a:rPr lang="fr-FR" sz="2800"/>
              <a:t>élections</a:t>
            </a:r>
            <a:br>
              <a:rPr lang="fr-FR" sz="2800"/>
            </a:br>
            <a:br>
              <a:rPr lang="fr-FR" sz="1200"/>
            </a:br>
            <a:r>
              <a:rPr lang="fr-FR" sz="2400"/>
              <a:t>Être membre de bureau de vote</a:t>
            </a:r>
            <a:br>
              <a:rPr lang="fr-FR" sz="2400"/>
            </a:br>
            <a:br>
              <a:rPr lang="fr-FR" sz="2400"/>
            </a:br>
            <a:r>
              <a:rPr lang="fr-FR" sz="2000" b="0"/>
              <a:t>XX février 2026 </a:t>
            </a:r>
            <a:br>
              <a:rPr lang="fr-FR" sz="2000" b="0"/>
            </a:br>
            <a:r>
              <a:rPr lang="fr-FR" sz="1600" b="0"/>
              <a:t>Mairie Lyon X</a:t>
            </a:r>
            <a:r>
              <a:rPr lang="fr-FR" sz="1600" b="0" baseline="30000"/>
              <a:t>ème</a:t>
            </a:r>
            <a:r>
              <a:rPr lang="fr-FR" sz="1600" b="0"/>
              <a:t> Arrondissement</a:t>
            </a:r>
            <a:endParaRPr lang="fr-FR" sz="1600" b="0"/>
          </a:p>
        </p:txBody>
      </p:sp>
      <p:sp>
        <p:nvSpPr>
          <p:cNvPr id="3" name="Espace réservé du texte 2"/>
          <p:cNvSpPr>
            <a:spLocks noGrp="1"/>
          </p:cNvSpPr>
          <p:nvPr>
            <p:ph type="body" sz="quarter" idx="10"/>
          </p:nvPr>
        </p:nvSpPr>
        <p:spPr bwMode="auto">
          <a:xfrm>
            <a:off x="1905493" y="4034291"/>
            <a:ext cx="8754932" cy="613156"/>
          </a:xfrm>
        </p:spPr>
        <p:txBody>
          <a:bodyPr/>
          <a:lstStyle/>
          <a:p>
            <a:pPr algn="ctr">
              <a:defRPr/>
            </a:pPr>
            <a:r>
              <a:rPr lang="fr-FR" sz="1800"/>
              <a:t>Service des Mairies </a:t>
            </a:r>
            <a:r>
              <a:rPr lang="fr-FR" sz="1800"/>
              <a:t>d’Arrondissement </a:t>
            </a:r>
            <a:br>
              <a:rPr lang="fr-FR" sz="1800"/>
            </a:br>
            <a:r>
              <a:rPr lang="fr-FR" sz="1800"/>
              <a:t>- </a:t>
            </a:r>
            <a:r>
              <a:rPr lang="fr-FR" sz="1800" b="1"/>
              <a:t>DGPRH</a:t>
            </a:r>
            <a:endParaRPr sz="2800"/>
          </a:p>
          <a:p>
            <a:pPr>
              <a:defRPr/>
            </a:pPr>
            <a:endParaRPr/>
          </a:p>
        </p:txBody>
      </p:sp>
      <p:sp>
        <p:nvSpPr>
          <p:cNvPr id="10" name="ZoneTexte 9"/>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 – SMA</a:t>
            </a:r>
            <a:endParaRPr/>
          </a:p>
        </p:txBody>
      </p:sp>
      <p:sp>
        <p:nvSpPr>
          <p:cNvPr id="11" name="ZoneTexte 10"/>
          <p:cNvSpPr txBox="1"/>
          <p:nvPr/>
        </p:nvSpPr>
        <p:spPr bwMode="auto">
          <a:xfrm>
            <a:off x="1746912" y="4878686"/>
            <a:ext cx="994142" cy="167999"/>
          </a:xfrm>
          <a:prstGeom prst="rect">
            <a:avLst/>
          </a:prstGeom>
          <a:noFill/>
        </p:spPr>
        <p:txBody>
          <a:bodyPr wrap="square" rtlCol="0">
            <a:spAutoFit/>
          </a:bodyPr>
          <a:lstStyle/>
          <a:p>
            <a:pPr>
              <a:defRPr/>
            </a:pPr>
            <a:r>
              <a:rPr lang="fr-FR" sz="500">
                <a:latin typeface="Arial"/>
                <a:cs typeface="Arial"/>
              </a:rPr>
              <a:t>23 février 2026</a:t>
            </a:r>
            <a:endParaRPr lang="fr-FR" sz="5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05603146" name="Espace réservé du texte 15"/>
          <p:cNvSpPr>
            <a:spLocks noGrp="1"/>
          </p:cNvSpPr>
          <p:nvPr>
            <p:ph type="body" sz="quarter" idx="10"/>
          </p:nvPr>
        </p:nvSpPr>
        <p:spPr bwMode="auto">
          <a:xfrm flipH="0" flipV="0">
            <a:off x="529105" y="863306"/>
            <a:ext cx="7260459" cy="2753622"/>
          </a:xfrm>
        </p:spPr>
        <p:txBody>
          <a:bodyPr/>
          <a:lstStyle/>
          <a:p>
            <a:pPr algn="just">
              <a:spcBef>
                <a:spcPts val="0"/>
              </a:spcBef>
              <a:buFontTx/>
              <a:buNone/>
              <a:defRPr/>
            </a:pPr>
            <a:r>
              <a:rPr lang="fr-FR" sz="1200" b="0" i="0" u="none" strike="noStrike" cap="none" spc="0">
                <a:solidFill>
                  <a:schemeClr val="tx1"/>
                </a:solidFill>
                <a:latin typeface="Arial"/>
                <a:ea typeface="Arial"/>
                <a:cs typeface="Arial"/>
              </a:rPr>
              <a:t>Un employé de mairie est présent dans chaque bureau </a:t>
            </a:r>
            <a:endParaRPr sz="1200"/>
          </a:p>
          <a:p>
            <a:pPr algn="just">
              <a:spcBef>
                <a:spcPts val="0"/>
              </a:spcBef>
              <a:buFontTx/>
              <a:buNone/>
              <a:defRPr/>
            </a:pPr>
            <a:endParaRPr sz="1200"/>
          </a:p>
          <a:p>
            <a:pPr algn="just">
              <a:spcBef>
                <a:spcPts val="0"/>
              </a:spcBef>
              <a:buFontTx/>
              <a:buNone/>
              <a:defRPr/>
            </a:pPr>
            <a:r>
              <a:rPr lang="fr-FR" sz="1200" b="1" i="0" u="sng" strike="noStrike" cap="none" spc="0">
                <a:solidFill>
                  <a:srgbClr val="FF2147"/>
                </a:solidFill>
                <a:latin typeface="Arial"/>
                <a:ea typeface="Arial"/>
                <a:cs typeface="Arial"/>
              </a:rPr>
              <a:t>Avant l’ouverture du bureau </a:t>
            </a:r>
            <a:r>
              <a:rPr lang="fr-FR" sz="1200" b="0" i="0" u="none" strike="noStrike" cap="none" spc="0">
                <a:solidFill>
                  <a:srgbClr val="FF2147"/>
                </a:solidFill>
                <a:latin typeface="Arial"/>
                <a:ea typeface="Arial"/>
                <a:cs typeface="Arial"/>
              </a:rPr>
              <a:t>: </a:t>
            </a:r>
            <a:endParaRPr sz="1200">
              <a:solidFill>
                <a:srgbClr val="FF2147"/>
              </a:solidFill>
            </a:endParaRPr>
          </a:p>
          <a:p>
            <a:pPr algn="just">
              <a:spcBef>
                <a:spcPts val="0"/>
              </a:spcBef>
              <a:buFontTx/>
              <a:buNone/>
              <a:defRPr/>
            </a:pPr>
            <a:endParaRPr sz="1200"/>
          </a:p>
          <a:p>
            <a:pPr algn="just">
              <a:spcBef>
                <a:spcPts val="0"/>
              </a:spcBef>
              <a:buFontTx/>
              <a:buNone/>
              <a:defRPr/>
            </a:pPr>
            <a:r>
              <a:rPr lang="fr-FR" sz="1200" b="0" i="0" u="none" strike="noStrike" cap="none" spc="0">
                <a:solidFill>
                  <a:schemeClr val="tx1"/>
                </a:solidFill>
                <a:latin typeface="Arial"/>
                <a:ea typeface="Arial"/>
                <a:cs typeface="Arial"/>
              </a:rPr>
              <a:t>Affichage obligatoire, mise en place des bulletins, des enveloppes de scrutin et des </a:t>
            </a:r>
            <a:r>
              <a:rPr lang="fr-FR" sz="1200" b="0" i="0" u="none" strike="noStrike" cap="none" spc="0">
                <a:solidFill>
                  <a:schemeClr val="tx1"/>
                </a:solidFill>
                <a:latin typeface="Arial"/>
                <a:ea typeface="Arial"/>
                <a:cs typeface="Arial"/>
              </a:rPr>
              <a:t>rideaux des isoloirs</a:t>
            </a:r>
            <a:endParaRPr sz="1200"/>
          </a:p>
          <a:p>
            <a:pPr algn="just">
              <a:spcBef>
                <a:spcPts val="0"/>
              </a:spcBef>
              <a:buFontTx/>
              <a:buNone/>
              <a:defRPr/>
            </a:pPr>
            <a:endParaRPr sz="1200"/>
          </a:p>
          <a:p>
            <a:pPr algn="just">
              <a:spcBef>
                <a:spcPts val="0"/>
              </a:spcBef>
              <a:buFontTx/>
              <a:buNone/>
              <a:defRPr/>
            </a:pPr>
            <a:r>
              <a:rPr lang="fr-FR" sz="1200" b="1" i="0" u="sng" strike="noStrike" cap="none" spc="0">
                <a:solidFill>
                  <a:srgbClr val="FF2147"/>
                </a:solidFill>
                <a:latin typeface="Arial"/>
                <a:ea typeface="Arial"/>
                <a:cs typeface="Arial"/>
              </a:rPr>
              <a:t>Pendant le scrutin</a:t>
            </a:r>
            <a:r>
              <a:rPr lang="fr-FR" sz="1200" b="0" i="0" u="sng" strike="noStrike" cap="none" spc="0">
                <a:solidFill>
                  <a:srgbClr val="FF2147"/>
                </a:solidFill>
                <a:latin typeface="Arial"/>
                <a:ea typeface="Arial"/>
                <a:cs typeface="Arial"/>
              </a:rPr>
              <a:t> </a:t>
            </a:r>
            <a:r>
              <a:rPr lang="fr-FR" sz="1200" b="0" i="0" u="none" strike="noStrike" cap="none" spc="0">
                <a:solidFill>
                  <a:srgbClr val="FF2147"/>
                </a:solidFill>
                <a:latin typeface="Arial"/>
                <a:ea typeface="Arial"/>
                <a:cs typeface="Arial"/>
              </a:rPr>
              <a:t>:</a:t>
            </a:r>
            <a:endParaRPr sz="1200">
              <a:solidFill>
                <a:srgbClr val="FF2147"/>
              </a:solidFill>
            </a:endParaRPr>
          </a:p>
          <a:p>
            <a:pPr algn="just">
              <a:spcBef>
                <a:spcPts val="0"/>
              </a:spcBef>
              <a:buFontTx/>
              <a:buNone/>
              <a:defRPr/>
            </a:pPr>
            <a:r>
              <a:rPr lang="fr-FR" sz="1200" b="0" i="0" u="none" strike="noStrike" cap="none" spc="0">
                <a:solidFill>
                  <a:srgbClr val="FF2147"/>
                </a:solidFill>
                <a:latin typeface="Arial"/>
                <a:ea typeface="Arial"/>
                <a:cs typeface="Arial"/>
              </a:rPr>
              <a:t> </a:t>
            </a:r>
            <a:endParaRPr sz="1200">
              <a:solidFill>
                <a:srgbClr val="FF2147"/>
              </a:solidFill>
            </a:endParaRPr>
          </a:p>
          <a:p>
            <a:pPr marL="285750" indent="-285750" algn="just">
              <a:spcBef>
                <a:spcPts val="0"/>
              </a:spcBef>
              <a:buFontTx/>
              <a:buChar char="-"/>
              <a:defRPr/>
            </a:pPr>
            <a:r>
              <a:rPr lang="fr-FR" sz="1200" b="0" i="0" u="none" strike="noStrike" cap="none" spc="0">
                <a:solidFill>
                  <a:schemeClr val="tx1"/>
                </a:solidFill>
                <a:latin typeface="Arial"/>
                <a:ea typeface="Arial"/>
                <a:cs typeface="Arial"/>
              </a:rPr>
              <a:t>Faire d’éventuelles recherches sur la liste électorale dont il a le double.</a:t>
            </a:r>
            <a:endParaRPr sz="1200"/>
          </a:p>
          <a:p>
            <a:pPr marL="285750" indent="-285750" algn="just">
              <a:spcBef>
                <a:spcPts val="0"/>
              </a:spcBef>
              <a:buFontTx/>
              <a:buChar char="-"/>
              <a:defRPr/>
            </a:pPr>
            <a:r>
              <a:rPr lang="fr-FR" sz="1200" b="0" i="0" u="none" strike="noStrike" cap="none" spc="0">
                <a:solidFill>
                  <a:schemeClr val="tx1"/>
                </a:solidFill>
                <a:latin typeface="Arial"/>
                <a:ea typeface="Arial"/>
                <a:cs typeface="Arial"/>
              </a:rPr>
              <a:t>Accueillir les votants munis de procuration : vérifier dans le registre des procurations </a:t>
            </a:r>
            <a:r>
              <a:rPr lang="fr-FR" sz="1200" b="0" i="0" u="none" strike="noStrike" cap="none" spc="0">
                <a:solidFill>
                  <a:schemeClr val="tx1"/>
                </a:solidFill>
                <a:latin typeface="Arial"/>
                <a:ea typeface="Arial"/>
                <a:cs typeface="Arial"/>
              </a:rPr>
              <a:t>que la procuration a bien été reçue par la mairie et qu’elle a été enregistrée</a:t>
            </a:r>
            <a:endParaRPr sz="1200"/>
          </a:p>
          <a:p>
            <a:pPr marL="285750" indent="-285750" algn="just">
              <a:spcBef>
                <a:spcPts val="0"/>
              </a:spcBef>
              <a:buFontTx/>
              <a:buChar char="-"/>
              <a:defRPr/>
            </a:pPr>
            <a:r>
              <a:rPr lang="fr-FR" sz="1200" b="0" i="0" u="none" strike="noStrike" cap="none" spc="0">
                <a:solidFill>
                  <a:schemeClr val="tx1"/>
                </a:solidFill>
                <a:latin typeface="Arial"/>
                <a:ea typeface="Arial"/>
                <a:cs typeface="Arial"/>
              </a:rPr>
              <a:t>Remise des cartes en retour</a:t>
            </a:r>
            <a:r>
              <a:rPr lang="fr-FR" sz="1200"/>
              <a:t> </a:t>
            </a:r>
            <a:r>
              <a:rPr lang="fr-FR" sz="1200" b="1"/>
              <a:t>(sur le bureau arrondissement)</a:t>
            </a:r>
            <a:endParaRPr sz="1200" b="1"/>
          </a:p>
          <a:p>
            <a:pPr marL="285750" indent="-285750" algn="just">
              <a:spcBef>
                <a:spcPts val="0"/>
              </a:spcBef>
              <a:buFontTx/>
              <a:buChar char="-"/>
              <a:defRPr/>
            </a:pPr>
            <a:r>
              <a:rPr lang="fr-FR" sz="1200" b="0" i="0" u="none" strike="noStrike" cap="none" spc="0">
                <a:solidFill>
                  <a:schemeClr val="tx1"/>
                </a:solidFill>
                <a:latin typeface="Arial"/>
                <a:ea typeface="Arial"/>
                <a:cs typeface="Arial"/>
              </a:rPr>
              <a:t>Faire le lien avec l’équipe de centralisation sur tout problème dans le BV</a:t>
            </a:r>
            <a:endParaRPr sz="1200"/>
          </a:p>
          <a:p>
            <a:pPr algn="just">
              <a:spcBef>
                <a:spcPts val="0"/>
              </a:spcBef>
              <a:buFontTx/>
              <a:buNone/>
              <a:defRPr/>
            </a:pPr>
            <a:r>
              <a:rPr lang="fr-FR" sz="1200" b="0" i="0" u="none" strike="noStrike" cap="none" spc="0">
                <a:solidFill>
                  <a:srgbClr val="C00000"/>
                </a:solidFill>
                <a:latin typeface="Arial"/>
                <a:ea typeface="Arial"/>
                <a:cs typeface="Arial"/>
              </a:rPr>
              <a:t> </a:t>
            </a:r>
            <a:endParaRPr sz="1200">
              <a:solidFill>
                <a:srgbClr val="C00000"/>
              </a:solidFill>
            </a:endParaRPr>
          </a:p>
          <a:p>
            <a:pPr algn="just">
              <a:spcBef>
                <a:spcPts val="0"/>
              </a:spcBef>
              <a:buFontTx/>
              <a:buNone/>
              <a:defRPr/>
            </a:pPr>
            <a:r>
              <a:rPr lang="fr-FR" sz="1200" b="1" i="0" u="sng" strike="noStrike" cap="none" spc="0">
                <a:solidFill>
                  <a:srgbClr val="FF2147"/>
                </a:solidFill>
                <a:latin typeface="Arial"/>
                <a:ea typeface="Arial"/>
                <a:cs typeface="Arial"/>
              </a:rPr>
              <a:t>Après la fermeture </a:t>
            </a:r>
            <a:r>
              <a:rPr lang="fr-FR" sz="1200" b="0" i="0" u="none" strike="noStrike" cap="none" spc="0">
                <a:solidFill>
                  <a:srgbClr val="FF2147"/>
                </a:solidFill>
                <a:latin typeface="Arial"/>
                <a:ea typeface="Arial"/>
                <a:cs typeface="Arial"/>
              </a:rPr>
              <a:t>: </a:t>
            </a:r>
            <a:endParaRPr sz="1200">
              <a:solidFill>
                <a:srgbClr val="FF2147"/>
              </a:solidFill>
            </a:endParaRPr>
          </a:p>
          <a:p>
            <a:pPr algn="just">
              <a:spcBef>
                <a:spcPts val="0"/>
              </a:spcBef>
              <a:buFontTx/>
              <a:buNone/>
              <a:defRPr/>
            </a:pPr>
            <a:endParaRPr sz="1200"/>
          </a:p>
          <a:p>
            <a:pPr marL="285750" indent="-285750" algn="just">
              <a:spcBef>
                <a:spcPts val="0"/>
              </a:spcBef>
              <a:buFont typeface="Arial"/>
              <a:buChar char="-"/>
              <a:defRPr/>
            </a:pPr>
            <a:r>
              <a:rPr lang="fr-FR" sz="1200" b="0" i="0" u="none" strike="noStrike" cap="none" spc="0">
                <a:solidFill>
                  <a:schemeClr val="tx1"/>
                </a:solidFill>
                <a:latin typeface="Arial"/>
                <a:ea typeface="Arial"/>
                <a:cs typeface="Arial"/>
              </a:rPr>
              <a:t>Téléphoner</a:t>
            </a:r>
            <a:r>
              <a:rPr lang="fr-FR" sz="1200" b="0" i="0" u="none" strike="noStrike" cap="none" spc="0">
                <a:solidFill>
                  <a:srgbClr val="FF2147"/>
                </a:solidFill>
                <a:latin typeface="Arial"/>
                <a:ea typeface="Arial"/>
                <a:cs typeface="Arial"/>
              </a:rPr>
              <a:t> </a:t>
            </a:r>
            <a:r>
              <a:rPr lang="fr-FR" sz="1200" b="1" i="0" u="sng" strike="noStrike" cap="none" spc="0">
                <a:solidFill>
                  <a:srgbClr val="FF2147"/>
                </a:solidFill>
                <a:latin typeface="Arial"/>
                <a:ea typeface="Arial"/>
                <a:cs typeface="Arial"/>
              </a:rPr>
              <a:t>obligatoirement</a:t>
            </a:r>
            <a:r>
              <a:rPr lang="fr-FR" sz="1200" b="0" i="0" u="none" strike="noStrike" cap="none" spc="0">
                <a:solidFill>
                  <a:srgbClr val="FF2147"/>
                </a:solidFill>
                <a:latin typeface="Arial"/>
                <a:ea typeface="Arial"/>
                <a:cs typeface="Arial"/>
              </a:rPr>
              <a:t> </a:t>
            </a:r>
            <a:r>
              <a:rPr lang="fr-FR" sz="1200" b="0" i="0" u="none" strike="noStrike" cap="none" spc="0">
                <a:solidFill>
                  <a:schemeClr val="tx1"/>
                </a:solidFill>
                <a:latin typeface="Arial"/>
                <a:ea typeface="Arial"/>
                <a:cs typeface="Arial"/>
              </a:rPr>
              <a:t>à la mairie d’arrondissement pour donner les résultats :</a:t>
            </a:r>
            <a:endParaRPr sz="1200"/>
          </a:p>
          <a:p>
            <a:pPr algn="just">
              <a:spcBef>
                <a:spcPts val="0"/>
              </a:spcBef>
              <a:buFontTx/>
              <a:buNone/>
              <a:defRPr/>
            </a:pPr>
            <a:r>
              <a:rPr lang="fr-FR" sz="1200" b="0" i="0" u="none" strike="noStrike" cap="none" spc="0">
                <a:solidFill>
                  <a:schemeClr val="tx1"/>
                </a:solidFill>
                <a:latin typeface="Arial"/>
                <a:ea typeface="Arial"/>
                <a:cs typeface="Arial"/>
              </a:rPr>
              <a:t>	</a:t>
            </a:r>
            <a:r>
              <a:rPr lang="fr-FR" sz="1200" b="1" i="0" u="none" strike="noStrike" cap="none" spc="0">
                <a:solidFill>
                  <a:schemeClr val="tx1"/>
                </a:solidFill>
                <a:latin typeface="Arial"/>
                <a:ea typeface="Arial"/>
                <a:cs typeface="Arial"/>
              </a:rPr>
              <a:t>- des 100 premiers bulletins dépouillés</a:t>
            </a:r>
            <a:endParaRPr sz="1200"/>
          </a:p>
          <a:p>
            <a:pPr algn="just">
              <a:spcBef>
                <a:spcPts val="0"/>
              </a:spcBef>
              <a:buFontTx/>
              <a:buNone/>
              <a:defRPr/>
            </a:pPr>
            <a:r>
              <a:rPr lang="fr-FR" sz="1200" b="1" i="0" u="none" strike="noStrike" cap="none" spc="0">
                <a:solidFill>
                  <a:schemeClr val="tx1"/>
                </a:solidFill>
                <a:latin typeface="Arial"/>
                <a:ea typeface="Arial"/>
                <a:cs typeface="Arial"/>
              </a:rPr>
              <a:t>	- définitifs dès la fin du dépouillement</a:t>
            </a:r>
            <a:r>
              <a:rPr lang="fr-FR" sz="1200" b="0" i="0" u="none" strike="noStrike" cap="none" spc="0">
                <a:solidFill>
                  <a:schemeClr val="tx1"/>
                </a:solidFill>
                <a:latin typeface="Arial"/>
                <a:ea typeface="Arial"/>
                <a:cs typeface="Arial"/>
              </a:rPr>
              <a:t>.</a:t>
            </a:r>
            <a:endParaRPr sz="1200"/>
          </a:p>
          <a:p>
            <a:pPr marL="342900" indent="-342900" algn="just">
              <a:spcBef>
                <a:spcPts val="0"/>
              </a:spcBef>
              <a:buFont typeface="Arial"/>
              <a:buChar char="-"/>
              <a:defRPr/>
            </a:pPr>
            <a:r>
              <a:rPr lang="fr-FR" sz="1200" b="0" i="0" u="none" strike="noStrike" cap="none" spc="0">
                <a:solidFill>
                  <a:schemeClr val="tx1"/>
                </a:solidFill>
                <a:latin typeface="Arial"/>
                <a:ea typeface="Arial"/>
                <a:cs typeface="Arial"/>
              </a:rPr>
              <a:t>Compléter les 2 exemplaires du procès-verbal </a:t>
            </a:r>
            <a:endParaRPr sz="1200"/>
          </a:p>
          <a:p>
            <a:pPr marL="342900" indent="-342900" algn="just">
              <a:spcBef>
                <a:spcPts val="0"/>
              </a:spcBef>
              <a:buFont typeface="Arial"/>
              <a:buChar char="-"/>
              <a:defRPr/>
            </a:pPr>
            <a:r>
              <a:rPr lang="fr-FR" sz="1200" b="0" i="0" u="none" strike="noStrike" cap="none" spc="0">
                <a:solidFill>
                  <a:schemeClr val="tx1"/>
                </a:solidFill>
                <a:latin typeface="Arial"/>
                <a:ea typeface="Arial"/>
                <a:cs typeface="Arial"/>
              </a:rPr>
              <a:t>S’assurer que les membres du bureau ont signé les différents documents </a:t>
            </a:r>
            <a:endParaRPr sz="1200"/>
          </a:p>
          <a:p>
            <a:pPr marL="285750" indent="-285750">
              <a:buFont typeface="Wingdings"/>
              <a:buChar char="Ø"/>
              <a:defRPr/>
            </a:pPr>
            <a:endParaRPr sz="1200"/>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628435590" name="Espace réservé du texte 21"/>
          <p:cNvSpPr>
            <a:spLocks noGrp="1"/>
          </p:cNvSpPr>
          <p:nvPr>
            <p:ph type="body" sz="quarter" idx="16"/>
          </p:nvPr>
        </p:nvSpPr>
        <p:spPr bwMode="auto">
          <a:xfrm>
            <a:off x="481773" y="259090"/>
            <a:ext cx="4626052" cy="169276"/>
          </a:xfrm>
        </p:spPr>
        <p:txBody>
          <a:bodyPr/>
          <a:lstStyle/>
          <a:p>
            <a:pPr>
              <a:defRPr/>
            </a:pPr>
            <a:r>
              <a:rPr lang="fr-FR"/>
              <a:t>La composition du BV</a:t>
            </a:r>
            <a:endParaRPr/>
          </a:p>
        </p:txBody>
      </p:sp>
      <p:sp>
        <p:nvSpPr>
          <p:cNvPr id="2017941963"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2110892133"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685416820"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990560684" name="ZoneTexte 1"/>
          <p:cNvSpPr txBox="1"/>
          <p:nvPr/>
        </p:nvSpPr>
        <p:spPr bwMode="auto">
          <a:xfrm flipH="0" flipV="0">
            <a:off x="2953963" y="343728"/>
            <a:ext cx="4610876" cy="609959"/>
          </a:xfrm>
          <a:prstGeom prst="rect">
            <a:avLst/>
          </a:prstGeom>
          <a:noFill/>
        </p:spPr>
        <p:txBody>
          <a:bodyPr wrap="square" rtlCol="0">
            <a:spAutoFit/>
          </a:bodyPr>
          <a:lstStyle/>
          <a:p>
            <a:pPr>
              <a:defRPr/>
            </a:pPr>
            <a:r>
              <a:rPr lang="fr-FR" sz="1600" b="1" i="0" u="none" strike="noStrike" cap="none" spc="0">
                <a:solidFill>
                  <a:schemeClr val="tx1"/>
                </a:solidFill>
                <a:latin typeface="Arial"/>
                <a:ea typeface="Arial"/>
                <a:cs typeface="Arial"/>
              </a:rPr>
              <a:t>L’employé de bureau de vote</a:t>
            </a:r>
            <a:endParaRPr sz="1600"/>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flipH="0" flipV="0">
            <a:off x="401505" y="1933565"/>
            <a:ext cx="7872745" cy="2914140"/>
          </a:xfrm>
        </p:spPr>
        <p:txBody>
          <a:bodyPr/>
          <a:lstStyle/>
          <a:p>
            <a:pPr marL="239821" indent="-239821">
              <a:spcBef>
                <a:spcPts val="525"/>
              </a:spcBef>
              <a:buFont typeface="Wingdings"/>
              <a:buChar char="Ø"/>
              <a:defRPr/>
            </a:pPr>
            <a:r>
              <a:rPr lang="fr-FR" sz="1400">
                <a:latin typeface="Arial"/>
                <a:cs typeface="Arial"/>
              </a:rPr>
              <a:t>Chaque liste ou candidat a le </a:t>
            </a:r>
            <a:r>
              <a:rPr lang="fr-FR" sz="1400" spc="-5">
                <a:latin typeface="Arial"/>
                <a:cs typeface="Arial"/>
              </a:rPr>
              <a:t>droit </a:t>
            </a:r>
            <a:r>
              <a:rPr lang="fr-FR" sz="1400" spc="-5">
                <a:latin typeface="Arial"/>
                <a:cs typeface="Arial"/>
              </a:rPr>
              <a:t>d’exiger la présence </a:t>
            </a:r>
            <a:r>
              <a:rPr lang="fr-FR" sz="1400" spc="-5">
                <a:latin typeface="Arial"/>
                <a:cs typeface="Arial"/>
              </a:rPr>
              <a:t>permanente</a:t>
            </a:r>
            <a:r>
              <a:rPr lang="fr-FR" sz="1400" spc="-60">
                <a:latin typeface="Arial"/>
                <a:cs typeface="Arial"/>
              </a:rPr>
              <a:t> </a:t>
            </a:r>
            <a:r>
              <a:rPr lang="fr-FR" sz="1400" spc="-4">
                <a:latin typeface="Arial"/>
                <a:cs typeface="Arial"/>
              </a:rPr>
              <a:t>d’un</a:t>
            </a:r>
            <a:r>
              <a:rPr lang="fr-FR" sz="1400" spc="-34">
                <a:latin typeface="Arial"/>
                <a:cs typeface="Arial"/>
              </a:rPr>
              <a:t> </a:t>
            </a:r>
            <a:r>
              <a:rPr lang="fr-FR" sz="1400" spc="-4">
                <a:latin typeface="Arial"/>
                <a:cs typeface="Arial"/>
              </a:rPr>
              <a:t>délégué</a:t>
            </a:r>
            <a:r>
              <a:rPr lang="fr-FR" sz="1400" spc="-45">
                <a:latin typeface="Arial"/>
                <a:cs typeface="Arial"/>
              </a:rPr>
              <a:t> </a:t>
            </a:r>
            <a:r>
              <a:rPr lang="fr-FR" sz="1400" spc="-4">
                <a:latin typeface="Arial"/>
                <a:cs typeface="Arial"/>
              </a:rPr>
              <a:t>dans </a:t>
            </a:r>
            <a:r>
              <a:rPr lang="fr-FR" sz="1400" spc="-374">
                <a:latin typeface="Arial"/>
                <a:cs typeface="Arial"/>
              </a:rPr>
              <a:t> </a:t>
            </a:r>
            <a:r>
              <a:rPr lang="fr-FR" sz="1400">
                <a:latin typeface="Arial"/>
                <a:cs typeface="Arial"/>
              </a:rPr>
              <a:t>chaque</a:t>
            </a:r>
            <a:r>
              <a:rPr lang="fr-FR" sz="1400" spc="-38">
                <a:latin typeface="Arial"/>
                <a:cs typeface="Arial"/>
              </a:rPr>
              <a:t> </a:t>
            </a:r>
            <a:r>
              <a:rPr lang="fr-FR" sz="1400">
                <a:latin typeface="Arial"/>
                <a:cs typeface="Arial"/>
              </a:rPr>
              <a:t>BV </a:t>
            </a:r>
            <a:r>
              <a:rPr lang="fr-FR" sz="1400" b="1">
                <a:latin typeface="Arial"/>
                <a:cs typeface="Arial"/>
              </a:rPr>
              <a:t>pour surveiller les opérations de vote</a:t>
            </a:r>
            <a:r>
              <a:rPr lang="fr-FR" sz="1400">
                <a:latin typeface="Arial"/>
                <a:cs typeface="Arial"/>
              </a:rPr>
              <a:t>. </a:t>
            </a:r>
            <a:endParaRPr lang="fr-FR" sz="1400" spc="-2">
              <a:latin typeface="Arial"/>
              <a:cs typeface="Arial"/>
            </a:endParaRPr>
          </a:p>
          <a:p>
            <a:pPr marL="239821" indent="-239821">
              <a:spcBef>
                <a:spcPts val="524"/>
              </a:spcBef>
              <a:buFont typeface="Wingdings"/>
              <a:buChar char="Ø"/>
              <a:defRPr/>
            </a:pPr>
            <a:endParaRPr lang="fr-FR" sz="1400" spc="-2">
              <a:latin typeface="Arial"/>
              <a:cs typeface="Arial"/>
            </a:endParaRPr>
          </a:p>
          <a:p>
            <a:pPr marL="239821" indent="-239821">
              <a:spcBef>
                <a:spcPts val="524"/>
              </a:spcBef>
              <a:buFont typeface="Wingdings"/>
              <a:buChar char="Ø"/>
              <a:defRPr/>
            </a:pPr>
            <a:r>
              <a:rPr lang="fr-FR" sz="1400" spc="-4">
                <a:latin typeface="Arial"/>
                <a:cs typeface="Arial"/>
              </a:rPr>
              <a:t>Un</a:t>
            </a:r>
            <a:r>
              <a:rPr lang="fr-FR" sz="1400" spc="-19">
                <a:latin typeface="Arial"/>
                <a:cs typeface="Arial"/>
              </a:rPr>
              <a:t> </a:t>
            </a:r>
            <a:r>
              <a:rPr lang="fr-FR" sz="1400">
                <a:latin typeface="Arial"/>
                <a:cs typeface="Arial"/>
              </a:rPr>
              <a:t>délégué</a:t>
            </a:r>
            <a:r>
              <a:rPr lang="fr-FR" sz="1400" spc="-45">
                <a:latin typeface="Arial"/>
                <a:cs typeface="Arial"/>
              </a:rPr>
              <a:t> </a:t>
            </a:r>
            <a:r>
              <a:rPr lang="fr-FR" sz="1400">
                <a:latin typeface="Arial"/>
                <a:cs typeface="Arial"/>
              </a:rPr>
              <a:t>peut</a:t>
            </a:r>
            <a:r>
              <a:rPr lang="fr-FR" sz="1400" spc="-34">
                <a:latin typeface="Arial"/>
                <a:cs typeface="Arial"/>
              </a:rPr>
              <a:t> </a:t>
            </a:r>
            <a:r>
              <a:rPr lang="fr-FR" sz="1400">
                <a:latin typeface="Arial"/>
                <a:cs typeface="Arial"/>
              </a:rPr>
              <a:t>être</a:t>
            </a:r>
            <a:r>
              <a:rPr lang="fr-FR" sz="1400" spc="-28">
                <a:latin typeface="Arial"/>
                <a:cs typeface="Arial"/>
              </a:rPr>
              <a:t> </a:t>
            </a:r>
            <a:r>
              <a:rPr lang="fr-FR" sz="1400">
                <a:latin typeface="Arial"/>
                <a:cs typeface="Arial"/>
              </a:rPr>
              <a:t>désigné pour</a:t>
            </a:r>
            <a:r>
              <a:rPr lang="fr-FR" sz="1400" spc="-45">
                <a:latin typeface="Arial"/>
                <a:cs typeface="Arial"/>
              </a:rPr>
              <a:t> </a:t>
            </a:r>
            <a:r>
              <a:rPr lang="fr-FR" sz="1400">
                <a:latin typeface="Arial"/>
                <a:cs typeface="Arial"/>
              </a:rPr>
              <a:t>plusieurs</a:t>
            </a:r>
            <a:r>
              <a:rPr lang="fr-FR" sz="1400" spc="-69">
                <a:latin typeface="Arial"/>
                <a:cs typeface="Arial"/>
              </a:rPr>
              <a:t> </a:t>
            </a:r>
            <a:r>
              <a:rPr lang="fr-FR" sz="1400">
                <a:latin typeface="Arial"/>
                <a:cs typeface="Arial"/>
              </a:rPr>
              <a:t>BV ou scrutins. </a:t>
            </a:r>
            <a:endParaRPr lang="fr-FR" sz="1400">
              <a:latin typeface="Arial"/>
              <a:cs typeface="Arial"/>
            </a:endParaRPr>
          </a:p>
          <a:p>
            <a:pPr marL="239821" indent="-239821">
              <a:spcBef>
                <a:spcPts val="524"/>
              </a:spcBef>
              <a:buFont typeface="Wingdings"/>
              <a:buChar char="Ø"/>
              <a:defRPr/>
            </a:pPr>
            <a:endParaRPr lang="fr-FR" sz="1400">
              <a:latin typeface="Arial"/>
              <a:cs typeface="Arial"/>
            </a:endParaRPr>
          </a:p>
          <a:p>
            <a:pPr marL="239821" indent="-239821">
              <a:spcBef>
                <a:spcPts val="525"/>
              </a:spcBef>
              <a:buFont typeface="Wingdings"/>
              <a:buChar char="ü"/>
              <a:defRPr/>
            </a:pPr>
            <a:r>
              <a:rPr lang="fr-FR" sz="1400">
                <a:latin typeface="Arial"/>
                <a:cs typeface="Arial"/>
              </a:rPr>
              <a:t>Il </a:t>
            </a:r>
            <a:r>
              <a:rPr lang="fr-FR" sz="1400">
                <a:latin typeface="Arial"/>
                <a:cs typeface="Arial"/>
              </a:rPr>
              <a:t>doit présenter au président le </a:t>
            </a:r>
            <a:r>
              <a:rPr lang="fr-FR" sz="1400" b="1">
                <a:latin typeface="Arial"/>
                <a:cs typeface="Arial"/>
              </a:rPr>
              <a:t>récépissé</a:t>
            </a:r>
            <a:r>
              <a:rPr lang="fr-FR" sz="1400" spc="-65">
                <a:latin typeface="Arial"/>
                <a:cs typeface="Arial"/>
              </a:rPr>
              <a:t> </a:t>
            </a:r>
            <a:r>
              <a:rPr lang="fr-FR" sz="1400">
                <a:latin typeface="Arial"/>
                <a:cs typeface="Arial"/>
              </a:rPr>
              <a:t>attestant</a:t>
            </a:r>
            <a:r>
              <a:rPr lang="fr-FR" sz="1400" spc="-65">
                <a:latin typeface="Arial"/>
                <a:cs typeface="Arial"/>
              </a:rPr>
              <a:t> </a:t>
            </a:r>
            <a:r>
              <a:rPr lang="fr-FR" sz="1400">
                <a:latin typeface="Arial"/>
                <a:cs typeface="Arial"/>
              </a:rPr>
              <a:t>de</a:t>
            </a:r>
            <a:r>
              <a:rPr lang="fr-FR" sz="1400" spc="-30">
                <a:latin typeface="Arial"/>
                <a:cs typeface="Arial"/>
              </a:rPr>
              <a:t> </a:t>
            </a:r>
            <a:r>
              <a:rPr lang="fr-FR" sz="1400">
                <a:latin typeface="Arial"/>
                <a:cs typeface="Arial"/>
              </a:rPr>
              <a:t>sa</a:t>
            </a:r>
            <a:r>
              <a:rPr lang="fr-FR" sz="1400" spc="-40">
                <a:latin typeface="Arial"/>
                <a:cs typeface="Arial"/>
              </a:rPr>
              <a:t> </a:t>
            </a:r>
            <a:r>
              <a:rPr lang="fr-FR" sz="1400">
                <a:latin typeface="Arial"/>
                <a:cs typeface="Arial"/>
              </a:rPr>
              <a:t>qualité </a:t>
            </a:r>
            <a:r>
              <a:rPr lang="fr-FR" sz="1400" spc="-375">
                <a:latin typeface="Arial"/>
                <a:cs typeface="Arial"/>
              </a:rPr>
              <a:t> </a:t>
            </a:r>
            <a:r>
              <a:rPr lang="fr-FR" sz="1400">
                <a:latin typeface="Arial"/>
                <a:cs typeface="Arial"/>
              </a:rPr>
              <a:t>(remis</a:t>
            </a:r>
            <a:r>
              <a:rPr lang="fr-FR" sz="1400" spc="-35">
                <a:latin typeface="Arial"/>
                <a:cs typeface="Arial"/>
              </a:rPr>
              <a:t> </a:t>
            </a:r>
            <a:r>
              <a:rPr lang="fr-FR" sz="1400">
                <a:latin typeface="Arial"/>
                <a:cs typeface="Arial"/>
              </a:rPr>
              <a:t>par</a:t>
            </a:r>
            <a:r>
              <a:rPr lang="fr-FR" sz="1400" spc="-25">
                <a:latin typeface="Arial"/>
                <a:cs typeface="Arial"/>
              </a:rPr>
              <a:t> </a:t>
            </a:r>
            <a:r>
              <a:rPr lang="fr-FR" sz="1400">
                <a:latin typeface="Arial"/>
                <a:cs typeface="Arial"/>
              </a:rPr>
              <a:t>la</a:t>
            </a:r>
            <a:r>
              <a:rPr lang="fr-FR" sz="1400" spc="-15">
                <a:latin typeface="Arial"/>
                <a:cs typeface="Arial"/>
              </a:rPr>
              <a:t> </a:t>
            </a:r>
            <a:r>
              <a:rPr lang="fr-FR" sz="1400">
                <a:latin typeface="Arial"/>
                <a:cs typeface="Arial"/>
              </a:rPr>
              <a:t>mairie).</a:t>
            </a:r>
            <a:endParaRPr lang="fr-FR" sz="1400">
              <a:latin typeface="Arial"/>
              <a:cs typeface="Arial"/>
            </a:endParaRPr>
          </a:p>
          <a:p>
            <a:pPr marL="379095" marR="192405" indent="-285750">
              <a:spcBef>
                <a:spcPts val="525"/>
              </a:spcBef>
              <a:buFont typeface="Arial"/>
              <a:buChar char="•"/>
              <a:defRPr/>
            </a:pPr>
            <a:endParaRPr lang="fr-FR" sz="1400">
              <a:latin typeface="Arial"/>
              <a:cs typeface="Arial"/>
            </a:endParaRPr>
          </a:p>
          <a:p>
            <a:pPr marL="239821" indent="-239821">
              <a:spcBef>
                <a:spcPts val="525"/>
              </a:spcBef>
              <a:buFont typeface="Wingdings"/>
              <a:buChar char="ü"/>
              <a:defRPr/>
            </a:pPr>
            <a:r>
              <a:rPr lang="fr-FR" sz="1400">
                <a:latin typeface="Arial"/>
                <a:cs typeface="Arial"/>
              </a:rPr>
              <a:t>Il</a:t>
            </a:r>
            <a:r>
              <a:rPr lang="fr-FR" sz="1400" spc="-10">
                <a:latin typeface="Arial"/>
                <a:cs typeface="Arial"/>
              </a:rPr>
              <a:t> </a:t>
            </a:r>
            <a:r>
              <a:rPr lang="fr-FR" sz="1400" spc="-5">
                <a:latin typeface="Arial"/>
                <a:cs typeface="Arial"/>
              </a:rPr>
              <a:t>peut</a:t>
            </a:r>
            <a:r>
              <a:rPr lang="fr-FR" sz="1400" spc="-35">
                <a:latin typeface="Arial"/>
                <a:cs typeface="Arial"/>
              </a:rPr>
              <a:t> </a:t>
            </a:r>
            <a:r>
              <a:rPr lang="fr-FR" sz="1400" spc="-5">
                <a:latin typeface="Arial"/>
                <a:cs typeface="Arial"/>
              </a:rPr>
              <a:t>exiger</a:t>
            </a:r>
            <a:r>
              <a:rPr lang="fr-FR" sz="1400" spc="-15">
                <a:latin typeface="Arial"/>
                <a:cs typeface="Arial"/>
              </a:rPr>
              <a:t> </a:t>
            </a:r>
            <a:r>
              <a:rPr lang="fr-FR" sz="1400" spc="-5">
                <a:latin typeface="Arial"/>
                <a:cs typeface="Arial"/>
              </a:rPr>
              <a:t>l’inscription</a:t>
            </a:r>
            <a:r>
              <a:rPr lang="fr-FR" sz="1400" spc="-50">
                <a:latin typeface="Arial"/>
                <a:cs typeface="Arial"/>
              </a:rPr>
              <a:t> </a:t>
            </a:r>
            <a:r>
              <a:rPr lang="fr-FR" sz="1400" spc="-5">
                <a:latin typeface="Arial"/>
                <a:cs typeface="Arial"/>
              </a:rPr>
              <a:t>au</a:t>
            </a:r>
            <a:r>
              <a:rPr lang="fr-FR" sz="1400" spc="-15">
                <a:latin typeface="Arial"/>
                <a:cs typeface="Arial"/>
              </a:rPr>
              <a:t> </a:t>
            </a:r>
            <a:r>
              <a:rPr lang="fr-FR" sz="1400">
                <a:latin typeface="Arial"/>
                <a:cs typeface="Arial"/>
              </a:rPr>
              <a:t>PV </a:t>
            </a:r>
            <a:r>
              <a:rPr lang="fr-FR" sz="1400" spc="-375">
                <a:latin typeface="Arial"/>
                <a:cs typeface="Arial"/>
              </a:rPr>
              <a:t> </a:t>
            </a:r>
            <a:r>
              <a:rPr lang="fr-FR" sz="1400">
                <a:latin typeface="Arial"/>
                <a:cs typeface="Arial"/>
              </a:rPr>
              <a:t>de toute </a:t>
            </a:r>
            <a:r>
              <a:rPr lang="fr-FR" sz="1400" spc="-5">
                <a:latin typeface="Arial"/>
                <a:cs typeface="Arial"/>
              </a:rPr>
              <a:t>observation </a:t>
            </a:r>
            <a:r>
              <a:rPr lang="fr-FR" sz="1400">
                <a:latin typeface="Arial"/>
                <a:cs typeface="Arial"/>
              </a:rPr>
              <a:t>ou </a:t>
            </a:r>
            <a:r>
              <a:rPr lang="fr-FR" sz="1400" spc="-5">
                <a:latin typeface="Arial"/>
                <a:cs typeface="Arial"/>
              </a:rPr>
              <a:t>réclamation.</a:t>
            </a:r>
            <a:endParaRPr lang="fr-FR" sz="1400">
              <a:latin typeface="Arial"/>
              <a:cs typeface="Arial"/>
            </a:endParaRPr>
          </a:p>
          <a:p>
            <a:pPr marL="239821" indent="-239821">
              <a:spcBef>
                <a:spcPts val="524"/>
              </a:spcBef>
              <a:buFont typeface="Wingdings"/>
              <a:buChar char="ü"/>
              <a:defRPr/>
            </a:pPr>
            <a:endParaRPr lang="fr-FR" sz="1400">
              <a:latin typeface="Arial"/>
              <a:cs typeface="Arial"/>
            </a:endParaRPr>
          </a:p>
          <a:p>
            <a:pPr marL="239821" indent="-239821">
              <a:spcBef>
                <a:spcPts val="524"/>
              </a:spcBef>
              <a:buFont typeface="Wingdings"/>
              <a:buChar char="Ø"/>
              <a:defRPr/>
            </a:pPr>
            <a:r>
              <a:rPr lang="fr-FR" sz="1400">
                <a:latin typeface="Arial"/>
                <a:cs typeface="Arial"/>
              </a:rPr>
              <a:t>Ils ne peuvent pas prendre part aux délibérations et n’ont qu’un rôle d’observation</a:t>
            </a:r>
            <a:endParaRPr lang="fr-FR" sz="1400">
              <a:latin typeface="Arial"/>
              <a:cs typeface="Arial"/>
            </a:endParaRPr>
          </a:p>
          <a:p>
            <a:pPr marL="285750" indent="-285750">
              <a:spcBef>
                <a:spcPts val="18"/>
              </a:spcBef>
              <a:buFont typeface="Arial"/>
              <a:buChar char="•"/>
              <a:defRPr/>
            </a:pPr>
            <a:endParaRPr lang="fr-FR" sz="1600"/>
          </a:p>
        </p:txBody>
      </p:sp>
      <p:sp>
        <p:nvSpPr>
          <p:cNvPr id="22" name="Espace réservé du texte 21"/>
          <p:cNvSpPr>
            <a:spLocks noGrp="1"/>
          </p:cNvSpPr>
          <p:nvPr>
            <p:ph type="body" sz="quarter" idx="16"/>
          </p:nvPr>
        </p:nvSpPr>
        <p:spPr bwMode="auto">
          <a:xfrm>
            <a:off x="481774" y="259091"/>
            <a:ext cx="4626053" cy="169277"/>
          </a:xfrm>
        </p:spPr>
        <p:txBody>
          <a:bodyPr/>
          <a:lstStyle/>
          <a:p>
            <a:pPr>
              <a:defRPr/>
            </a:pPr>
            <a:r>
              <a:rPr lang="fr-FR"/>
              <a:t>Les partenaires du BV</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1621109" y="554680"/>
            <a:ext cx="5060919" cy="366119"/>
          </a:xfrm>
          <a:prstGeom prst="rect">
            <a:avLst/>
          </a:prstGeom>
          <a:noFill/>
        </p:spPr>
        <p:txBody>
          <a:bodyPr wrap="square" rtlCol="0">
            <a:spAutoFit/>
          </a:bodyPr>
          <a:lstStyle/>
          <a:p>
            <a:pPr algn="ctr">
              <a:defRPr/>
            </a:pPr>
            <a:r>
              <a:rPr lang="fr-FR" b="1">
                <a:latin typeface="Arial"/>
                <a:cs typeface="Arial"/>
              </a:rPr>
              <a:t>Les délégués</a:t>
            </a:r>
            <a:r>
              <a:rPr lang="fr-FR" b="1">
                <a:latin typeface="Arial"/>
                <a:cs typeface="Arial"/>
              </a:rPr>
              <a:t> des candidats</a:t>
            </a:r>
            <a:endParaRPr lang="fr-FR" b="1">
              <a:latin typeface="Arial"/>
              <a:cs typeface="Arial"/>
            </a:endParaRPr>
          </a:p>
        </p:txBody>
      </p:sp>
      <p:pic>
        <p:nvPicPr>
          <p:cNvPr id="1444601780" name=""/>
          <p:cNvPicPr>
            <a:picLocks noChangeAspect="1"/>
          </p:cNvPicPr>
          <p:nvPr/>
        </p:nvPicPr>
        <p:blipFill>
          <a:blip r:embed="rId3"/>
          <a:stretch/>
        </p:blipFill>
        <p:spPr bwMode="auto">
          <a:xfrm flipH="1" flipV="0">
            <a:off x="89660" y="4222631"/>
            <a:ext cx="477862" cy="47786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a:off x="632682" y="1831250"/>
            <a:ext cx="7722640" cy="2753623"/>
          </a:xfrm>
        </p:spPr>
        <p:txBody>
          <a:bodyPr/>
          <a:lstStyle/>
          <a:p>
            <a:pPr marL="294799" indent="-285750">
              <a:spcBef>
                <a:spcPts val="71"/>
              </a:spcBef>
              <a:buFont typeface="Arial"/>
              <a:buChar char="•"/>
              <a:tabLst>
                <a:tab pos="224790" algn="l"/>
              </a:tabLst>
              <a:defRPr/>
            </a:pPr>
            <a:r>
              <a:rPr lang="fr-FR" sz="1400" spc="-4"/>
              <a:t>Les</a:t>
            </a:r>
            <a:r>
              <a:rPr lang="fr-FR" sz="1400" spc="-19"/>
              <a:t> </a:t>
            </a:r>
            <a:r>
              <a:rPr lang="fr-FR" sz="1400" spc="-4"/>
              <a:t>scrutateurs ont pour </a:t>
            </a:r>
            <a:r>
              <a:rPr lang="fr-FR" sz="1400" b="1" spc="-4"/>
              <a:t>missions de </a:t>
            </a:r>
            <a:r>
              <a:rPr lang="fr-FR" sz="1400" b="1" spc="-4"/>
              <a:t>dépouiller les bulletins de vote </a:t>
            </a:r>
            <a:r>
              <a:rPr lang="fr-FR" sz="1400" b="1" spc="-4"/>
              <a:t>et </a:t>
            </a:r>
            <a:r>
              <a:rPr lang="fr-FR" sz="1400" b="1" spc="-4"/>
              <a:t>de comptabiliser </a:t>
            </a:r>
            <a:r>
              <a:rPr lang="fr-FR" sz="1400" b="1" spc="-4"/>
              <a:t>les </a:t>
            </a:r>
            <a:r>
              <a:rPr lang="fr-FR" sz="1400" b="1" spc="-4"/>
              <a:t>résultats.</a:t>
            </a:r>
            <a:endParaRPr/>
          </a:p>
          <a:p>
            <a:pPr marL="294799" indent="-285750">
              <a:spcBef>
                <a:spcPts val="71"/>
              </a:spcBef>
              <a:buFont typeface="Arial"/>
              <a:buChar char="•"/>
              <a:tabLst>
                <a:tab pos="224790" algn="l"/>
              </a:tabLst>
              <a:defRPr/>
            </a:pPr>
            <a:endParaRPr lang="fr-FR" sz="1400" b="1" spc="-4"/>
          </a:p>
          <a:p>
            <a:pPr marL="294799" indent="-285750">
              <a:spcBef>
                <a:spcPts val="71"/>
              </a:spcBef>
              <a:buFont typeface="Arial"/>
              <a:buChar char="•"/>
              <a:tabLst>
                <a:tab pos="224790" algn="l"/>
              </a:tabLst>
              <a:defRPr/>
            </a:pPr>
            <a:r>
              <a:rPr lang="fr-FR" sz="1400"/>
              <a:t>Les scrutateurs désignés par une liste ou un candidat ne doivent pas être groupés à une même table de dépouillement.</a:t>
            </a:r>
            <a:endParaRPr lang="fr-FR" sz="1400"/>
          </a:p>
          <a:p>
            <a:pPr marL="294798" indent="-285750">
              <a:spcBef>
                <a:spcPts val="70"/>
              </a:spcBef>
              <a:buFont typeface="Arial"/>
              <a:buChar char="•"/>
              <a:tabLst>
                <a:tab pos="224789" algn="l"/>
              </a:tabLst>
              <a:defRPr/>
            </a:pPr>
            <a:endParaRPr/>
          </a:p>
          <a:p>
            <a:pPr marL="294798" indent="-285750">
              <a:spcBef>
                <a:spcPts val="70"/>
              </a:spcBef>
              <a:buFont typeface="Arial"/>
              <a:buChar char="•"/>
              <a:tabLst>
                <a:tab pos="224789" algn="l"/>
              </a:tabLst>
              <a:defRPr/>
            </a:pPr>
            <a:r>
              <a:rPr lang="fr-FR" sz="1400"/>
              <a:t>Les </a:t>
            </a:r>
            <a:r>
              <a:rPr lang="fr-FR" sz="1400"/>
              <a:t>suppléants des assesseurs ou </a:t>
            </a:r>
            <a:r>
              <a:rPr lang="fr-FR" sz="1400" spc="-374"/>
              <a:t> </a:t>
            </a:r>
            <a:r>
              <a:rPr lang="fr-FR" sz="1400" spc="-4"/>
              <a:t>délégués peuvent être </a:t>
            </a:r>
            <a:r>
              <a:rPr lang="fr-FR" sz="1400" spc="-4"/>
              <a:t>assesseurs. </a:t>
            </a:r>
            <a:endParaRPr lang="fr-FR" sz="1400" spc="-4"/>
          </a:p>
          <a:p>
            <a:pPr>
              <a:spcBef>
                <a:spcPts val="71"/>
              </a:spcBef>
              <a:tabLst>
                <a:tab pos="224790" algn="l"/>
              </a:tabLst>
              <a:defRPr/>
            </a:pPr>
            <a:endParaRPr lang="fr-FR" sz="1400"/>
          </a:p>
          <a:p>
            <a:pPr marL="294799" indent="-285750">
              <a:spcBef>
                <a:spcPts val="71"/>
              </a:spcBef>
              <a:buFont typeface="Arial"/>
              <a:buChar char="•"/>
              <a:tabLst>
                <a:tab pos="224790" algn="l"/>
              </a:tabLst>
              <a:defRPr/>
            </a:pPr>
            <a:r>
              <a:rPr lang="fr-FR" sz="1400"/>
              <a:t>Les</a:t>
            </a:r>
            <a:r>
              <a:rPr lang="fr-FR" sz="1400" spc="-25"/>
              <a:t> </a:t>
            </a:r>
            <a:r>
              <a:rPr lang="fr-FR" sz="1400"/>
              <a:t>autres</a:t>
            </a:r>
            <a:r>
              <a:rPr lang="fr-FR" sz="1400" spc="-45"/>
              <a:t> </a:t>
            </a:r>
            <a:r>
              <a:rPr lang="fr-FR" sz="1400"/>
              <a:t>sont</a:t>
            </a:r>
            <a:r>
              <a:rPr lang="fr-FR" sz="1400" spc="-40"/>
              <a:t> </a:t>
            </a:r>
            <a:r>
              <a:rPr lang="fr-FR" sz="1400"/>
              <a:t>choisis</a:t>
            </a:r>
            <a:r>
              <a:rPr lang="fr-FR" sz="1400" spc="-35"/>
              <a:t> </a:t>
            </a:r>
            <a:r>
              <a:rPr lang="fr-FR" sz="1400"/>
              <a:t>par</a:t>
            </a:r>
            <a:r>
              <a:rPr lang="fr-FR" sz="1400" spc="-30"/>
              <a:t> </a:t>
            </a:r>
            <a:r>
              <a:rPr lang="fr-FR" sz="1400"/>
              <a:t>le</a:t>
            </a:r>
            <a:r>
              <a:rPr lang="fr-FR" sz="1400" spc="-15"/>
              <a:t> </a:t>
            </a:r>
            <a:r>
              <a:rPr lang="fr-FR" sz="1400"/>
              <a:t>bureau </a:t>
            </a:r>
            <a:r>
              <a:rPr lang="fr-FR" sz="1400" spc="-380"/>
              <a:t> </a:t>
            </a:r>
            <a:r>
              <a:rPr lang="fr-FR" sz="1400" spc="-5"/>
              <a:t>parmi </a:t>
            </a:r>
            <a:r>
              <a:rPr lang="fr-FR" sz="1400"/>
              <a:t>les électeurs </a:t>
            </a:r>
            <a:r>
              <a:rPr lang="fr-FR" sz="1400"/>
              <a:t>présents </a:t>
            </a:r>
            <a:r>
              <a:rPr lang="fr-FR" sz="1400"/>
              <a:t>(sachant </a:t>
            </a:r>
            <a:r>
              <a:rPr lang="fr-FR" sz="1400" spc="-375"/>
              <a:t> </a:t>
            </a:r>
            <a:r>
              <a:rPr lang="fr-FR" sz="1400"/>
              <a:t>lire</a:t>
            </a:r>
            <a:r>
              <a:rPr lang="fr-FR" sz="1400" spc="-25"/>
              <a:t> </a:t>
            </a:r>
            <a:r>
              <a:rPr lang="fr-FR" sz="1400"/>
              <a:t>et</a:t>
            </a:r>
            <a:r>
              <a:rPr lang="fr-FR" sz="1400" spc="-5"/>
              <a:t> </a:t>
            </a:r>
            <a:r>
              <a:rPr lang="fr-FR" sz="1400"/>
              <a:t>écrire</a:t>
            </a:r>
            <a:r>
              <a:rPr lang="fr-FR" sz="1400" spc="-35"/>
              <a:t> </a:t>
            </a:r>
            <a:r>
              <a:rPr lang="fr-FR" sz="1400"/>
              <a:t>le</a:t>
            </a:r>
            <a:r>
              <a:rPr lang="fr-FR" sz="1400" spc="-20"/>
              <a:t> </a:t>
            </a:r>
            <a:r>
              <a:rPr lang="fr-FR" sz="1400"/>
              <a:t>français).</a:t>
            </a:r>
            <a:endParaRPr lang="fr-FR" sz="1400"/>
          </a:p>
          <a:p>
            <a:pPr marL="294798" indent="-285750">
              <a:spcBef>
                <a:spcPts val="70"/>
              </a:spcBef>
              <a:buFont typeface="Arial"/>
              <a:buChar char="•"/>
              <a:tabLst>
                <a:tab pos="224789" algn="l"/>
              </a:tabLst>
              <a:defRPr/>
            </a:pPr>
            <a:endParaRPr/>
          </a:p>
          <a:p>
            <a:pPr marL="294799" indent="-285750">
              <a:spcBef>
                <a:spcPts val="71"/>
              </a:spcBef>
              <a:buFont typeface="Wingdings"/>
              <a:buChar char="Ø"/>
              <a:tabLst>
                <a:tab pos="224790" algn="l"/>
              </a:tabLst>
              <a:defRPr/>
            </a:pPr>
            <a:r>
              <a:rPr lang="fr-FR" sz="1400"/>
              <a:t>En cas d’insuffisance</a:t>
            </a:r>
            <a:r>
              <a:rPr lang="fr-FR" sz="1400" spc="-5"/>
              <a:t>,</a:t>
            </a:r>
            <a:r>
              <a:rPr lang="fr-FR" sz="1400" spc="-45"/>
              <a:t> </a:t>
            </a:r>
            <a:r>
              <a:rPr lang="fr-FR" sz="1400"/>
              <a:t>les</a:t>
            </a:r>
            <a:r>
              <a:rPr lang="fr-FR" sz="1400" spc="-20"/>
              <a:t> </a:t>
            </a:r>
            <a:r>
              <a:rPr lang="fr-FR" sz="1400" spc="-5"/>
              <a:t>membres </a:t>
            </a:r>
            <a:r>
              <a:rPr lang="fr-FR" sz="1400" spc="-375"/>
              <a:t> </a:t>
            </a:r>
            <a:r>
              <a:rPr lang="fr-FR" sz="1400"/>
              <a:t>du</a:t>
            </a:r>
            <a:r>
              <a:rPr lang="fr-FR" sz="1400" spc="-25"/>
              <a:t> </a:t>
            </a:r>
            <a:r>
              <a:rPr lang="fr-FR" sz="1400"/>
              <a:t>BV</a:t>
            </a:r>
            <a:r>
              <a:rPr lang="fr-FR" sz="1400" spc="-5"/>
              <a:t> peuvent</a:t>
            </a:r>
            <a:r>
              <a:rPr lang="fr-FR" sz="1400" spc="-20"/>
              <a:t> </a:t>
            </a:r>
            <a:r>
              <a:rPr lang="fr-FR" sz="1400"/>
              <a:t>dépouiller</a:t>
            </a:r>
            <a:r>
              <a:rPr lang="fr-FR" sz="1400" spc="-45"/>
              <a:t> </a:t>
            </a:r>
            <a:r>
              <a:rPr lang="fr-FR" sz="1400" spc="-5"/>
              <a:t>(</a:t>
            </a:r>
            <a:r>
              <a:rPr lang="fr-FR" sz="1400" spc="-5"/>
              <a:t>R. 64</a:t>
            </a:r>
            <a:r>
              <a:rPr lang="fr-FR" sz="1400" spc="-15"/>
              <a:t> </a:t>
            </a:r>
            <a:r>
              <a:rPr lang="fr-FR" sz="1400" spc="-5"/>
              <a:t>CE</a:t>
            </a:r>
            <a:r>
              <a:rPr lang="fr-FR" sz="1400" spc="-5"/>
              <a:t>).</a:t>
            </a:r>
            <a:endParaRPr lang="fr-FR" sz="1400"/>
          </a:p>
          <a:p>
            <a:pPr marL="285750" indent="-285750">
              <a:spcBef>
                <a:spcPts val="18"/>
              </a:spcBef>
              <a:buFont typeface="Arial"/>
              <a:buChar char="•"/>
              <a:defRPr/>
            </a:pPr>
            <a:endParaRPr lang="fr-FR" sz="1600"/>
          </a:p>
        </p:txBody>
      </p:sp>
      <p:sp>
        <p:nvSpPr>
          <p:cNvPr id="22" name="Espace réservé du texte 21"/>
          <p:cNvSpPr>
            <a:spLocks noGrp="1"/>
          </p:cNvSpPr>
          <p:nvPr>
            <p:ph type="body" sz="quarter" idx="16"/>
          </p:nvPr>
        </p:nvSpPr>
        <p:spPr bwMode="auto">
          <a:xfrm>
            <a:off x="481774" y="259091"/>
            <a:ext cx="4626053" cy="169277"/>
          </a:xfrm>
        </p:spPr>
        <p:txBody>
          <a:bodyPr/>
          <a:lstStyle/>
          <a:p>
            <a:pPr>
              <a:defRPr/>
            </a:pPr>
            <a:r>
              <a:rPr lang="fr-FR"/>
              <a:t>Les partenaires du BV</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632682" y="551468"/>
            <a:ext cx="8015159" cy="369332"/>
          </a:xfrm>
          <a:prstGeom prst="rect">
            <a:avLst/>
          </a:prstGeom>
          <a:noFill/>
        </p:spPr>
        <p:txBody>
          <a:bodyPr wrap="square" rtlCol="0">
            <a:spAutoFit/>
          </a:bodyPr>
          <a:lstStyle/>
          <a:p>
            <a:pPr algn="ctr">
              <a:defRPr/>
            </a:pPr>
            <a:r>
              <a:rPr lang="fr-FR" b="1">
                <a:latin typeface="Arial"/>
                <a:cs typeface="Arial"/>
              </a:rPr>
              <a:t>Les scrutateurs</a:t>
            </a:r>
            <a:endParaRPr lang="fr-FR"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flipH="0" flipV="0">
            <a:off x="490819" y="2154273"/>
            <a:ext cx="7616570" cy="2608791"/>
          </a:xfrm>
        </p:spPr>
        <p:txBody>
          <a:bodyPr/>
          <a:lstStyle/>
          <a:p>
            <a:pPr marL="379095" marR="192405" indent="-285750">
              <a:spcBef>
                <a:spcPts val="525"/>
              </a:spcBef>
              <a:buFont typeface="Arial"/>
              <a:buChar char="•"/>
              <a:defRPr/>
            </a:pPr>
            <a:r>
              <a:rPr lang="fr-FR" sz="1400" spc="-5">
                <a:latin typeface="Arial"/>
                <a:cs typeface="Arial"/>
              </a:rPr>
              <a:t>Veille à la régularité de la </a:t>
            </a:r>
            <a:r>
              <a:rPr lang="fr-FR" sz="1400" spc="-5">
                <a:latin typeface="Arial"/>
                <a:cs typeface="Arial"/>
              </a:rPr>
              <a:t>composition </a:t>
            </a:r>
            <a:r>
              <a:rPr lang="fr-FR" sz="1400" spc="-5">
                <a:latin typeface="Arial"/>
                <a:cs typeface="Arial"/>
              </a:rPr>
              <a:t>des BV</a:t>
            </a:r>
            <a:endParaRPr sz="1800"/>
          </a:p>
          <a:p>
            <a:pPr marL="379095" marR="192405" indent="-285750">
              <a:spcBef>
                <a:spcPts val="525"/>
              </a:spcBef>
              <a:buFont typeface="Arial"/>
              <a:buChar char="•"/>
              <a:defRPr/>
            </a:pPr>
            <a:endParaRPr lang="fr-FR" sz="1400" spc="-5">
              <a:latin typeface="Arial"/>
              <a:cs typeface="Arial"/>
            </a:endParaRPr>
          </a:p>
          <a:p>
            <a:pPr marL="379095" marR="192405" indent="-285750">
              <a:spcBef>
                <a:spcPts val="525"/>
              </a:spcBef>
              <a:buFont typeface="Arial"/>
              <a:buChar char="•"/>
              <a:defRPr/>
            </a:pPr>
            <a:r>
              <a:rPr lang="fr-FR" sz="1400" spc="-5">
                <a:latin typeface="Arial"/>
                <a:cs typeface="Arial"/>
              </a:rPr>
              <a:t>Elle peut formuler des </a:t>
            </a:r>
            <a:r>
              <a:rPr lang="fr-FR" sz="1400" spc="-5">
                <a:latin typeface="Arial"/>
                <a:cs typeface="Arial"/>
              </a:rPr>
              <a:t>observations </a:t>
            </a:r>
            <a:r>
              <a:rPr lang="fr-FR" sz="1400" spc="-5">
                <a:latin typeface="Arial"/>
                <a:cs typeface="Arial"/>
              </a:rPr>
              <a:t>sur le PV et rédige </a:t>
            </a:r>
            <a:r>
              <a:rPr lang="fr-FR" sz="1400" spc="-5">
                <a:latin typeface="Arial"/>
                <a:cs typeface="Arial"/>
              </a:rPr>
              <a:t>un </a:t>
            </a:r>
            <a:r>
              <a:rPr lang="fr-FR" sz="1400" spc="-5">
                <a:latin typeface="Arial"/>
                <a:cs typeface="Arial"/>
              </a:rPr>
              <a:t>rapport au Préfet.</a:t>
            </a:r>
            <a:br>
              <a:rPr lang="fr-FR" sz="1400" spc="-5">
                <a:latin typeface="Arial"/>
                <a:cs typeface="Arial"/>
              </a:rPr>
            </a:br>
            <a:r>
              <a:rPr lang="fr-FR" sz="1400" spc="-4">
                <a:latin typeface="Arial"/>
                <a:cs typeface="Arial"/>
              </a:rPr>
              <a:t>Elle a aussi un rôle d’aide et de </a:t>
            </a:r>
            <a:r>
              <a:rPr lang="fr-FR" sz="1400" spc="-4">
                <a:latin typeface="Arial"/>
                <a:cs typeface="Arial"/>
              </a:rPr>
              <a:t>conseil.</a:t>
            </a:r>
            <a:endParaRPr sz="1800"/>
          </a:p>
          <a:p>
            <a:pPr marL="379095" marR="192405" indent="-285750">
              <a:spcBef>
                <a:spcPts val="525"/>
              </a:spcBef>
              <a:buFont typeface="Arial"/>
              <a:buChar char="•"/>
              <a:defRPr/>
            </a:pPr>
            <a:endParaRPr lang="fr-FR" sz="1400" spc="-5">
              <a:latin typeface="Arial"/>
              <a:cs typeface="Arial"/>
            </a:endParaRPr>
          </a:p>
          <a:p>
            <a:pPr marL="379095" marR="192405" indent="-285750">
              <a:spcBef>
                <a:spcPts val="525"/>
              </a:spcBef>
              <a:buFont typeface="Arial"/>
              <a:buChar char="•"/>
              <a:defRPr/>
            </a:pPr>
            <a:r>
              <a:rPr lang="fr-FR" sz="1400" spc="-5">
                <a:latin typeface="Arial"/>
                <a:cs typeface="Arial"/>
              </a:rPr>
              <a:t>Les présidents des BV sont tenus de lui fournir tout renseignement et de </a:t>
            </a:r>
            <a:r>
              <a:rPr lang="fr-FR" sz="1400" spc="-5">
                <a:latin typeface="Arial"/>
                <a:cs typeface="Arial"/>
              </a:rPr>
              <a:t>communiquer </a:t>
            </a:r>
            <a:r>
              <a:rPr lang="fr-FR" sz="1400" spc="-5">
                <a:latin typeface="Arial"/>
                <a:cs typeface="Arial"/>
              </a:rPr>
              <a:t>tout document nécessaire à l’exercice de sa mission.</a:t>
            </a:r>
            <a:endParaRPr lang="fr-FR" sz="1400" spc="-4">
              <a:latin typeface="Arial"/>
              <a:cs typeface="Arial"/>
            </a:endParaRPr>
          </a:p>
          <a:p>
            <a:pPr marL="379094" marR="192404" indent="-285750">
              <a:spcBef>
                <a:spcPts val="524"/>
              </a:spcBef>
              <a:buFont typeface="Arial"/>
              <a:buChar char="•"/>
              <a:defRPr/>
            </a:pPr>
            <a:endParaRPr lang="fr-FR" sz="1400" spc="-4">
              <a:latin typeface="Arial"/>
              <a:cs typeface="Arial"/>
            </a:endParaRPr>
          </a:p>
          <a:p>
            <a:pPr marL="333167" marR="192404" indent="-239821">
              <a:spcBef>
                <a:spcPts val="524"/>
              </a:spcBef>
              <a:buFont typeface="Wingdings"/>
              <a:buChar char="Ø"/>
              <a:defRPr/>
            </a:pPr>
            <a:r>
              <a:rPr lang="fr-FR" sz="1400" b="0" i="0" u="none" strike="noStrike" cap="none" spc="0">
                <a:solidFill>
                  <a:schemeClr val="tx1"/>
                </a:solidFill>
                <a:latin typeface="Arial"/>
                <a:ea typeface="Arial"/>
                <a:cs typeface="Arial"/>
              </a:rPr>
              <a:t>Elle doit avoir accès au bureau de vote et peut exiger l’inscription de toutes observations au procès-verbal.</a:t>
            </a:r>
            <a:endParaRPr lang="fr-FR" sz="1400" b="0" i="0" u="none" strike="noStrike" cap="none" spc="0">
              <a:solidFill>
                <a:schemeClr val="tx1"/>
              </a:solidFill>
              <a:latin typeface="Times New Roman"/>
              <a:cs typeface="Times New Roman"/>
            </a:endParaRPr>
          </a:p>
          <a:p>
            <a:pPr marL="379094" marR="192404" indent="-285750">
              <a:spcBef>
                <a:spcPts val="524"/>
              </a:spcBef>
              <a:buFont typeface="Arial"/>
              <a:buChar char="•"/>
              <a:defRPr/>
            </a:pPr>
            <a:endParaRPr sz="1800"/>
          </a:p>
          <a:p>
            <a:pPr marL="379094" marR="192404" indent="-285750">
              <a:spcBef>
                <a:spcPts val="524"/>
              </a:spcBef>
              <a:buFont typeface="Arial"/>
              <a:buChar char="•"/>
              <a:defRPr/>
            </a:pPr>
            <a:endParaRPr sz="1800"/>
          </a:p>
          <a:p>
            <a:pPr marL="379095" marR="192405" indent="-285750">
              <a:spcBef>
                <a:spcPts val="525"/>
              </a:spcBef>
              <a:buFont typeface="Arial"/>
              <a:buChar char="•"/>
              <a:defRPr/>
            </a:pPr>
            <a:endParaRPr lang="fr-FR" sz="1600" spc="-5">
              <a:latin typeface="+mn-lt"/>
            </a:endParaRPr>
          </a:p>
        </p:txBody>
      </p:sp>
      <p:sp>
        <p:nvSpPr>
          <p:cNvPr id="22" name="Espace réservé du texte 21"/>
          <p:cNvSpPr>
            <a:spLocks noGrp="1"/>
          </p:cNvSpPr>
          <p:nvPr>
            <p:ph type="body" sz="quarter" idx="16"/>
          </p:nvPr>
        </p:nvSpPr>
        <p:spPr bwMode="auto">
          <a:xfrm>
            <a:off x="481774" y="259091"/>
            <a:ext cx="4626053" cy="169277"/>
          </a:xfrm>
        </p:spPr>
        <p:txBody>
          <a:bodyPr/>
          <a:lstStyle/>
          <a:p>
            <a:pPr>
              <a:defRPr/>
            </a:pPr>
            <a:r>
              <a:rPr lang="fr-FR"/>
              <a:t>Les partenaires du BV</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536267" y="858254"/>
            <a:ext cx="5306233" cy="584775"/>
          </a:xfrm>
          <a:prstGeom prst="rect">
            <a:avLst/>
          </a:prstGeom>
          <a:noFill/>
        </p:spPr>
        <p:txBody>
          <a:bodyPr wrap="square" rtlCol="0">
            <a:spAutoFit/>
          </a:bodyPr>
          <a:lstStyle/>
          <a:p>
            <a:pPr algn="ctr">
              <a:defRPr/>
            </a:pPr>
            <a:r>
              <a:rPr lang="fr-FR" sz="1600" b="1">
                <a:latin typeface="Arial"/>
                <a:cs typeface="Arial"/>
              </a:rPr>
              <a:t>La commission de contrôle des opérations de vote (CCOV)</a:t>
            </a:r>
            <a:endParaRPr lang="fr-FR" sz="1600" b="1">
              <a:latin typeface="Arial"/>
              <a:cs typeface="Arial"/>
            </a:endParaRPr>
          </a:p>
        </p:txBody>
      </p:sp>
      <p:sp>
        <p:nvSpPr>
          <p:cNvPr id="8" name="Rectangle 7"/>
          <p:cNvSpPr/>
          <p:nvPr/>
        </p:nvSpPr>
        <p:spPr bwMode="auto">
          <a:xfrm>
            <a:off x="6388254" y="259090"/>
            <a:ext cx="2140828" cy="1855194"/>
          </a:xfrm>
          <a:prstGeom prst="rect">
            <a:avLst/>
          </a:prstGeom>
          <a:ln>
            <a:solidFill>
              <a:schemeClr val="tx1"/>
            </a:solidFill>
          </a:ln>
        </p:spPr>
        <p:txBody>
          <a:bodyPr wrap="square">
            <a:spAutoFit/>
          </a:bodyPr>
          <a:lstStyle/>
          <a:p>
            <a:pPr marL="111760" algn="ctr">
              <a:lnSpc>
                <a:spcPct val="100000"/>
              </a:lnSpc>
              <a:spcBef>
                <a:spcPts val="5"/>
              </a:spcBef>
              <a:tabLst>
                <a:tab pos="398780" algn="l"/>
                <a:tab pos="399415" algn="l"/>
              </a:tabLst>
              <a:defRPr/>
            </a:pPr>
            <a:r>
              <a:rPr lang="fr-FR" sz="1050" u="sng" spc="-5">
                <a:latin typeface="Arial"/>
              </a:rPr>
              <a:t>Composition </a:t>
            </a:r>
            <a:r>
              <a:rPr lang="fr-FR" sz="1050" spc="-4">
                <a:latin typeface="Arial"/>
              </a:rPr>
              <a:t>: </a:t>
            </a:r>
            <a:endParaRPr/>
          </a:p>
          <a:p>
            <a:pPr marL="111760" algn="ctr">
              <a:lnSpc>
                <a:spcPct val="100000"/>
              </a:lnSpc>
              <a:spcBef>
                <a:spcPts val="5"/>
              </a:spcBef>
              <a:tabLst>
                <a:tab pos="398780" algn="l"/>
                <a:tab pos="399415" algn="l"/>
              </a:tabLst>
              <a:defRPr/>
            </a:pPr>
            <a:endParaRPr lang="fr-FR" sz="1050">
              <a:latin typeface="Arial"/>
            </a:endParaRPr>
          </a:p>
          <a:p>
            <a:pPr marL="398780" indent="-287020">
              <a:lnSpc>
                <a:spcPct val="100000"/>
              </a:lnSpc>
              <a:spcBef>
                <a:spcPts val="5"/>
              </a:spcBef>
              <a:buFont typeface="Wingdings"/>
              <a:buChar char="§"/>
              <a:tabLst>
                <a:tab pos="398780" algn="l"/>
                <a:tab pos="399415" algn="l"/>
              </a:tabLst>
              <a:defRPr/>
            </a:pPr>
            <a:r>
              <a:rPr lang="fr-FR" sz="1050" spc="-5">
                <a:latin typeface="Arial"/>
              </a:rPr>
              <a:t>Un </a:t>
            </a:r>
            <a:r>
              <a:rPr lang="fr-FR" sz="1050" spc="-5">
                <a:latin typeface="Arial"/>
              </a:rPr>
              <a:t>magistrat de l’ordre </a:t>
            </a:r>
            <a:r>
              <a:rPr lang="fr-FR" sz="1050" spc="-380">
                <a:latin typeface="Arial"/>
              </a:rPr>
              <a:t> </a:t>
            </a:r>
            <a:r>
              <a:rPr lang="fr-FR" sz="1050">
                <a:latin typeface="Arial"/>
              </a:rPr>
              <a:t>judiciaire en qualité de </a:t>
            </a:r>
            <a:r>
              <a:rPr lang="fr-FR" sz="1050" spc="-375">
                <a:latin typeface="Arial"/>
              </a:rPr>
              <a:t> </a:t>
            </a:r>
            <a:r>
              <a:rPr lang="fr-FR" sz="1050">
                <a:latin typeface="Arial"/>
              </a:rPr>
              <a:t>Président</a:t>
            </a:r>
            <a:endParaRPr/>
          </a:p>
          <a:p>
            <a:pPr marL="398780" indent="-287020">
              <a:lnSpc>
                <a:spcPct val="100000"/>
              </a:lnSpc>
              <a:spcBef>
                <a:spcPts val="5"/>
              </a:spcBef>
              <a:buFont typeface="Wingdings"/>
              <a:buChar char="§"/>
              <a:tabLst>
                <a:tab pos="398780" algn="l"/>
                <a:tab pos="399415" algn="l"/>
              </a:tabLst>
              <a:defRPr/>
            </a:pPr>
            <a:r>
              <a:rPr lang="fr-FR" sz="1050" spc="-5">
                <a:latin typeface="Arial"/>
              </a:rPr>
              <a:t>Un</a:t>
            </a:r>
            <a:r>
              <a:rPr lang="fr-FR" sz="1050" spc="-20">
                <a:latin typeface="Arial"/>
              </a:rPr>
              <a:t> </a:t>
            </a:r>
            <a:r>
              <a:rPr lang="fr-FR" sz="1050" spc="-5">
                <a:latin typeface="Arial"/>
              </a:rPr>
              <a:t>membre,</a:t>
            </a:r>
            <a:r>
              <a:rPr lang="fr-FR" sz="1050" spc="-40">
                <a:latin typeface="Arial"/>
              </a:rPr>
              <a:t> </a:t>
            </a:r>
            <a:r>
              <a:rPr lang="fr-FR" sz="1050" spc="-5">
                <a:latin typeface="Arial"/>
              </a:rPr>
              <a:t>magistrat, </a:t>
            </a:r>
            <a:r>
              <a:rPr lang="fr-FR" sz="1050" spc="-375">
                <a:latin typeface="Arial"/>
              </a:rPr>
              <a:t> </a:t>
            </a:r>
            <a:r>
              <a:rPr lang="fr-FR" sz="1050">
                <a:latin typeface="Arial"/>
              </a:rPr>
              <a:t>ancien magistrat ou </a:t>
            </a:r>
            <a:r>
              <a:rPr lang="fr-FR" sz="1050" spc="5">
                <a:latin typeface="Arial"/>
              </a:rPr>
              <a:t> </a:t>
            </a:r>
            <a:r>
              <a:rPr lang="fr-FR" sz="1050" spc="-5">
                <a:latin typeface="Arial"/>
              </a:rPr>
              <a:t>auxiliaire</a:t>
            </a:r>
            <a:r>
              <a:rPr lang="fr-FR" sz="1050" spc="-10">
                <a:latin typeface="Arial"/>
              </a:rPr>
              <a:t> </a:t>
            </a:r>
            <a:r>
              <a:rPr lang="fr-FR" sz="1050">
                <a:latin typeface="Arial"/>
              </a:rPr>
              <a:t>de</a:t>
            </a:r>
            <a:r>
              <a:rPr lang="fr-FR" sz="1050" spc="-25">
                <a:latin typeface="Arial"/>
              </a:rPr>
              <a:t> </a:t>
            </a:r>
            <a:r>
              <a:rPr lang="fr-FR" sz="1050">
                <a:latin typeface="Arial"/>
              </a:rPr>
              <a:t>justice</a:t>
            </a:r>
            <a:endParaRPr/>
          </a:p>
          <a:p>
            <a:pPr marL="398780" indent="-287020">
              <a:lnSpc>
                <a:spcPct val="100000"/>
              </a:lnSpc>
              <a:spcBef>
                <a:spcPts val="5"/>
              </a:spcBef>
              <a:buFont typeface="Wingdings"/>
              <a:buChar char="§"/>
              <a:tabLst>
                <a:tab pos="398780" algn="l"/>
                <a:tab pos="399415" algn="l"/>
              </a:tabLst>
              <a:defRPr/>
            </a:pPr>
            <a:r>
              <a:rPr lang="fr-FR" sz="1050" spc="-5">
                <a:latin typeface="Arial"/>
              </a:rPr>
              <a:t>Un membre fonctionnaire  </a:t>
            </a:r>
            <a:r>
              <a:rPr lang="fr-FR" sz="1050" spc="-5">
                <a:latin typeface="Arial"/>
              </a:rPr>
              <a:t>désigné par le Préfet</a:t>
            </a:r>
            <a:endParaRPr/>
          </a:p>
          <a:p>
            <a:pPr marL="398780" indent="-287020">
              <a:lnSpc>
                <a:spcPct val="100000"/>
              </a:lnSpc>
              <a:spcBef>
                <a:spcPts val="5"/>
              </a:spcBef>
              <a:buFont typeface="Wingdings"/>
              <a:buChar char="§"/>
              <a:tabLst>
                <a:tab pos="398780" algn="l"/>
                <a:tab pos="399415" algn="l"/>
              </a:tabLst>
              <a:defRPr/>
            </a:pPr>
            <a:endParaRPr lang="fr-FR" sz="1050">
              <a:latin typeface="Times New Roman"/>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a:off x="168480" y="1935043"/>
            <a:ext cx="7814490" cy="2753623"/>
          </a:xfrm>
        </p:spPr>
        <p:txBody>
          <a:bodyPr/>
          <a:lstStyle/>
          <a:p>
            <a:pPr marL="239821" indent="-239821">
              <a:buFont typeface="Wingdings"/>
              <a:buChar char="ü"/>
              <a:defRPr/>
            </a:pPr>
            <a:r>
              <a:rPr lang="fr-FR" sz="1400" b="1" u="sng"/>
              <a:t>A 8 heures</a:t>
            </a:r>
            <a:r>
              <a:rPr lang="fr-FR" sz="1400" b="1"/>
              <a:t> </a:t>
            </a:r>
            <a:r>
              <a:rPr lang="fr-FR" sz="1400"/>
              <a:t>: </a:t>
            </a:r>
            <a:endParaRPr sz="1400"/>
          </a:p>
          <a:p>
            <a:pPr marL="285750" indent="-285750">
              <a:buFont typeface="Arial"/>
              <a:buChar char="•"/>
              <a:defRPr/>
            </a:pPr>
            <a:endParaRPr sz="1400"/>
          </a:p>
          <a:p>
            <a:pPr marL="285750" indent="-285750">
              <a:buFont typeface="Arial"/>
              <a:buChar char="•"/>
              <a:defRPr/>
            </a:pPr>
            <a:r>
              <a:rPr lang="fr-FR" sz="1400"/>
              <a:t>Le </a:t>
            </a:r>
            <a:r>
              <a:rPr lang="fr-FR" sz="1400"/>
              <a:t>président constate publiquement </a:t>
            </a:r>
            <a:r>
              <a:rPr lang="fr-FR" sz="1400" b="1"/>
              <a:t>l’heure </a:t>
            </a:r>
            <a:r>
              <a:rPr lang="fr-FR" sz="1400" b="1"/>
              <a:t>d’ouverture du scrutin</a:t>
            </a:r>
            <a:endParaRPr sz="1400"/>
          </a:p>
          <a:p>
            <a:pPr>
              <a:defRPr/>
            </a:pPr>
            <a:endParaRPr sz="1400"/>
          </a:p>
          <a:p>
            <a:pPr marL="285750" indent="-285750">
              <a:buFont typeface="Arial"/>
              <a:buChar char="•"/>
              <a:defRPr/>
            </a:pPr>
            <a:r>
              <a:rPr lang="fr-FR" sz="1400"/>
              <a:t>Il demande au premier électeur qui se </a:t>
            </a:r>
            <a:r>
              <a:rPr lang="fr-FR" sz="1400"/>
              <a:t>présente </a:t>
            </a:r>
            <a:r>
              <a:rPr lang="fr-FR" sz="1400"/>
              <a:t>de </a:t>
            </a:r>
            <a:r>
              <a:rPr lang="fr-FR" sz="1400" b="1"/>
              <a:t>constater que l’urne </a:t>
            </a:r>
            <a:r>
              <a:rPr lang="fr-FR" sz="1400" b="1"/>
              <a:t>est </a:t>
            </a:r>
            <a:r>
              <a:rPr lang="fr-FR" sz="1400" b="1"/>
              <a:t>vide puis la ferme</a:t>
            </a:r>
            <a:r>
              <a:rPr lang="fr-FR" sz="1400"/>
              <a:t> </a:t>
            </a:r>
            <a:r>
              <a:rPr lang="fr-FR" sz="1400" b="1"/>
              <a:t>à clé </a:t>
            </a:r>
            <a:r>
              <a:rPr lang="fr-FR" sz="1400" b="0"/>
              <a:t>(double vérification à faire !).</a:t>
            </a:r>
            <a:endParaRPr sz="1400" b="0"/>
          </a:p>
          <a:p>
            <a:pPr>
              <a:defRPr/>
            </a:pPr>
            <a:endParaRPr sz="1400"/>
          </a:p>
          <a:p>
            <a:pPr marL="285750" indent="-285750">
              <a:buFont typeface="Arial"/>
              <a:buChar char="•"/>
              <a:defRPr/>
            </a:pPr>
            <a:r>
              <a:rPr lang="fr-FR" sz="1400"/>
              <a:t>Il garde l’une des clés et confie </a:t>
            </a:r>
            <a:r>
              <a:rPr lang="fr-FR" sz="1400" b="1"/>
              <a:t>l’autre </a:t>
            </a:r>
            <a:r>
              <a:rPr lang="fr-FR" sz="1400" b="1"/>
              <a:t>à </a:t>
            </a:r>
            <a:r>
              <a:rPr lang="fr-FR" sz="1400" b="1"/>
              <a:t>un assesseur</a:t>
            </a:r>
            <a:endParaRPr lang="fr-FR" sz="1400" b="1"/>
          </a:p>
          <a:p>
            <a:pPr marL="285750" indent="-285750">
              <a:buFont typeface="Arial"/>
              <a:buChar char="•"/>
              <a:defRPr/>
            </a:pPr>
            <a:endParaRPr sz="1400"/>
          </a:p>
          <a:p>
            <a:pPr marL="239821" indent="-239821">
              <a:buFont typeface="Wingdings"/>
              <a:buChar char="Ø"/>
              <a:defRPr/>
            </a:pPr>
            <a:r>
              <a:rPr lang="fr-FR" sz="1400" b="1" i="0" u="none" strike="noStrike" cap="none" spc="0">
                <a:solidFill>
                  <a:srgbClr val="FF2147"/>
                </a:solidFill>
                <a:latin typeface="Arial"/>
                <a:ea typeface="Arial"/>
                <a:cs typeface="Arial"/>
              </a:rPr>
              <a:t>Chaque détenteur de clef doit être présent </a:t>
            </a:r>
            <a:r>
              <a:rPr lang="fr-FR" sz="1400" b="1" i="0" u="none" strike="noStrike" cap="none" spc="0">
                <a:solidFill>
                  <a:srgbClr val="FF2147"/>
                </a:solidFill>
                <a:latin typeface="Arial"/>
                <a:ea typeface="Arial"/>
                <a:cs typeface="Arial"/>
              </a:rPr>
              <a:t>à la clôture du scrutin. </a:t>
            </a:r>
            <a:br>
              <a:rPr lang="fr-FR" sz="1400" b="1" i="0" u="none" strike="noStrike" cap="none" spc="0">
                <a:solidFill>
                  <a:srgbClr val="FF2147"/>
                </a:solidFill>
                <a:latin typeface="Arial"/>
                <a:ea typeface="Arial"/>
                <a:cs typeface="Arial"/>
              </a:rPr>
            </a:br>
            <a:r>
              <a:rPr lang="fr-FR" sz="1400" b="1" i="0" u="none" strike="noStrike" cap="none" spc="0">
                <a:solidFill>
                  <a:srgbClr val="FF2147"/>
                </a:solidFill>
                <a:latin typeface="Arial"/>
                <a:ea typeface="Arial"/>
                <a:cs typeface="Arial"/>
              </a:rPr>
              <a:t>En cas d’absence durant la journée, confier la clé à son suppléant</a:t>
            </a:r>
            <a:endParaRPr sz="1400" b="1" i="0" u="none" strike="noStrike" cap="none" spc="0">
              <a:solidFill>
                <a:srgbClr val="FF2147"/>
              </a:solidFill>
              <a:latin typeface="Times New Roman"/>
              <a:cs typeface="Times New Roman"/>
            </a:endParaRPr>
          </a:p>
          <a:p>
            <a:pPr algn="just">
              <a:spcBef>
                <a:spcPts val="0"/>
              </a:spcBef>
              <a:buFontTx/>
              <a:buNone/>
              <a:defRPr/>
            </a:pPr>
            <a:endParaRPr sz="1400" b="0" i="0"/>
          </a:p>
          <a:p>
            <a:pPr>
              <a:defRPr/>
            </a:pPr>
            <a:endParaRPr sz="1400"/>
          </a:p>
          <a:p>
            <a:pPr marL="285750" indent="-285750">
              <a:buFont typeface="Wingdings"/>
              <a:buChar char="Ø"/>
              <a:defRPr/>
            </a:pPr>
            <a:endParaRP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22" name="Espace réservé du texte 21"/>
          <p:cNvSpPr>
            <a:spLocks noGrp="1"/>
          </p:cNvSpPr>
          <p:nvPr>
            <p:ph type="body" sz="quarter" idx="16"/>
          </p:nvPr>
        </p:nvSpPr>
        <p:spPr bwMode="auto">
          <a:xfrm>
            <a:off x="481774" y="259091"/>
            <a:ext cx="4626053" cy="169277"/>
          </a:xfrm>
        </p:spPr>
        <p:txBody>
          <a:bodyPr/>
          <a:lstStyle/>
          <a:p>
            <a:pPr>
              <a:defRPr/>
            </a:pPr>
            <a:r>
              <a:rPr lang="fr-FR"/>
              <a:t>Le jour du scrutin</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570479" y="736135"/>
            <a:ext cx="8015159" cy="369332"/>
          </a:xfrm>
          <a:prstGeom prst="rect">
            <a:avLst/>
          </a:prstGeom>
          <a:noFill/>
        </p:spPr>
        <p:txBody>
          <a:bodyPr wrap="square" rtlCol="0">
            <a:spAutoFit/>
          </a:bodyPr>
          <a:lstStyle/>
          <a:p>
            <a:pPr algn="ctr">
              <a:defRPr/>
            </a:pPr>
            <a:r>
              <a:rPr lang="fr-FR" b="1">
                <a:latin typeface="Arial"/>
                <a:cs typeface="Arial"/>
              </a:rPr>
              <a:t>L’ouverture du scrutin</a:t>
            </a:r>
            <a:endParaRPr lang="fr-FR" b="1">
              <a:latin typeface="Arial"/>
              <a:cs typeface="Arial"/>
            </a:endParaRPr>
          </a:p>
        </p:txBody>
      </p:sp>
      <p:pic>
        <p:nvPicPr>
          <p:cNvPr id="916172412" name=""/>
          <p:cNvPicPr>
            <a:picLocks noChangeAspect="1"/>
          </p:cNvPicPr>
          <p:nvPr/>
        </p:nvPicPr>
        <p:blipFill>
          <a:blip r:embed="rId3"/>
          <a:stretch/>
        </p:blipFill>
        <p:spPr bwMode="auto">
          <a:xfrm flipH="0" flipV="0">
            <a:off x="6977062" y="736134"/>
            <a:ext cx="1366837" cy="1366837"/>
          </a:xfrm>
          <a:prstGeom prst="rect">
            <a:avLst/>
          </a:prstGeom>
        </p:spPr>
      </p:pic>
      <p:pic>
        <p:nvPicPr>
          <p:cNvPr id="1708671252" name=""/>
          <p:cNvPicPr>
            <a:picLocks noChangeAspect="1"/>
          </p:cNvPicPr>
          <p:nvPr/>
        </p:nvPicPr>
        <p:blipFill>
          <a:blip r:embed="rId4"/>
          <a:stretch/>
        </p:blipFill>
        <p:spPr bwMode="auto">
          <a:xfrm flipH="1" flipV="0">
            <a:off x="6268222" y="3826335"/>
            <a:ext cx="477861" cy="47786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36913217" name="Image 2"/>
          <p:cNvPicPr>
            <a:picLocks noChangeAspect="1"/>
          </p:cNvPicPr>
          <p:nvPr/>
        </p:nvPicPr>
        <p:blipFill>
          <a:blip r:embed="rId3"/>
          <a:stretch/>
        </p:blipFill>
        <p:spPr bwMode="auto">
          <a:xfrm flipH="0" flipV="0">
            <a:off x="1545158" y="192925"/>
            <a:ext cx="5875058" cy="440288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04610864"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C45D8D60-7669-5090-1DBF-44B37CE08690}" type="slidenum">
              <a:rPr lang="fr-FR" sz="1400"/>
              <a:t/>
            </a:fld>
            <a:endParaRPr lang="fr-FR" sz="1400"/>
          </a:p>
        </p:txBody>
      </p:sp>
      <p:pic>
        <p:nvPicPr>
          <p:cNvPr id="483804630" name="Image 2"/>
          <p:cNvPicPr>
            <a:picLocks noChangeAspect="1"/>
          </p:cNvPicPr>
          <p:nvPr/>
        </p:nvPicPr>
        <p:blipFill>
          <a:blip r:embed="rId3"/>
          <a:stretch/>
        </p:blipFill>
        <p:spPr bwMode="auto">
          <a:xfrm flipH="0" flipV="0">
            <a:off x="1838325" y="369093"/>
            <a:ext cx="5467348" cy="410051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28034753"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11D30EA6-04D5-07B3-8B08-53534419EB9A}" type="slidenum">
              <a:rPr lang="fr-FR" sz="1400"/>
              <a:t/>
            </a:fld>
            <a:endParaRPr lang="fr-FR" sz="1400"/>
          </a:p>
        </p:txBody>
      </p:sp>
      <p:pic>
        <p:nvPicPr>
          <p:cNvPr id="573011768" name="Image 2"/>
          <p:cNvPicPr>
            <a:picLocks noChangeAspect="1"/>
          </p:cNvPicPr>
          <p:nvPr/>
        </p:nvPicPr>
        <p:blipFill>
          <a:blip r:embed="rId3"/>
          <a:stretch/>
        </p:blipFill>
        <p:spPr bwMode="auto">
          <a:xfrm flipH="0" flipV="0">
            <a:off x="1635124" y="278605"/>
            <a:ext cx="5873749" cy="440531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2055907081" name="Image 2"/>
          <p:cNvPicPr>
            <a:picLocks noChangeAspect="1"/>
          </p:cNvPicPr>
          <p:nvPr/>
        </p:nvPicPr>
        <p:blipFill>
          <a:blip r:embed="rId3"/>
          <a:stretch/>
        </p:blipFill>
        <p:spPr bwMode="auto">
          <a:xfrm flipH="0" flipV="0">
            <a:off x="654843" y="126896"/>
            <a:ext cx="4152900" cy="3114675"/>
          </a:xfrm>
          <a:prstGeom prst="rect">
            <a:avLst/>
          </a:prstGeom>
          <a:noFill/>
          <a:ln>
            <a:noFill/>
          </a:ln>
        </p:spPr>
      </p:pic>
      <p:pic>
        <p:nvPicPr>
          <p:cNvPr id="933194335" name="Image 2"/>
          <p:cNvPicPr>
            <a:picLocks noChangeAspect="1"/>
          </p:cNvPicPr>
          <p:nvPr/>
        </p:nvPicPr>
        <p:blipFill>
          <a:blip r:embed="rId4"/>
          <a:stretch/>
        </p:blipFill>
        <p:spPr bwMode="auto">
          <a:xfrm flipH="0" flipV="0">
            <a:off x="4134093" y="1684234"/>
            <a:ext cx="4426497" cy="332115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a:off x="889615" y="1893824"/>
            <a:ext cx="7060206" cy="2753623"/>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570479" y="251183"/>
            <a:ext cx="8015159" cy="369332"/>
          </a:xfrm>
          <a:prstGeom prst="rect">
            <a:avLst/>
          </a:prstGeom>
          <a:noFill/>
        </p:spPr>
        <p:txBody>
          <a:bodyPr wrap="square" rtlCol="0">
            <a:spAutoFit/>
          </a:bodyPr>
          <a:lstStyle/>
          <a:p>
            <a:pPr algn="ctr">
              <a:defRPr/>
            </a:pPr>
            <a:r>
              <a:rPr lang="fr-FR" b="1">
                <a:latin typeface="Arial"/>
                <a:cs typeface="Arial"/>
              </a:rPr>
              <a:t>Le parcours de l’électeur</a:t>
            </a:r>
            <a:endParaRPr lang="fr-FR" b="1">
              <a:latin typeface="Arial"/>
              <a:cs typeface="Arial"/>
            </a:endParaRPr>
          </a:p>
        </p:txBody>
      </p:sp>
      <p:pic>
        <p:nvPicPr>
          <p:cNvPr id="9" name="object 11"/>
          <p:cNvPicPr/>
          <p:nvPr/>
        </p:nvPicPr>
        <p:blipFill>
          <a:blip r:embed="rId3"/>
          <a:stretch/>
        </p:blipFill>
        <p:spPr bwMode="auto">
          <a:xfrm>
            <a:off x="171087" y="1741574"/>
            <a:ext cx="1069373" cy="1022091"/>
          </a:xfrm>
          <a:prstGeom prst="rect">
            <a:avLst/>
          </a:prstGeom>
        </p:spPr>
      </p:pic>
      <p:sp>
        <p:nvSpPr>
          <p:cNvPr id="10" name="object 21"/>
          <p:cNvSpPr/>
          <p:nvPr/>
        </p:nvSpPr>
        <p:spPr bwMode="auto">
          <a:xfrm>
            <a:off x="786396" y="1261173"/>
            <a:ext cx="1824514" cy="684880"/>
          </a:xfrm>
          <a:custGeom>
            <a:avLst/>
            <a:gdLst/>
            <a:ahLst/>
            <a:cxnLst/>
            <a:rect l="l" t="t" r="r" b="b"/>
            <a:pathLst>
              <a:path w="2432685" h="1209039" fill="norm" stroke="1" extrusionOk="0">
                <a:moveTo>
                  <a:pt x="0" y="201422"/>
                </a:moveTo>
                <a:lnTo>
                  <a:pt x="5319" y="155234"/>
                </a:lnTo>
                <a:lnTo>
                  <a:pt x="20473" y="112837"/>
                </a:lnTo>
                <a:lnTo>
                  <a:pt x="44251" y="75438"/>
                </a:lnTo>
                <a:lnTo>
                  <a:pt x="75444" y="44247"/>
                </a:lnTo>
                <a:lnTo>
                  <a:pt x="112843" y="20471"/>
                </a:lnTo>
                <a:lnTo>
                  <a:pt x="155238" y="5319"/>
                </a:lnTo>
                <a:lnTo>
                  <a:pt x="201422" y="0"/>
                </a:lnTo>
                <a:lnTo>
                  <a:pt x="2230881" y="0"/>
                </a:lnTo>
                <a:lnTo>
                  <a:pt x="2277069" y="5319"/>
                </a:lnTo>
                <a:lnTo>
                  <a:pt x="2319466" y="20471"/>
                </a:lnTo>
                <a:lnTo>
                  <a:pt x="2356865" y="44247"/>
                </a:lnTo>
                <a:lnTo>
                  <a:pt x="2388056" y="75438"/>
                </a:lnTo>
                <a:lnTo>
                  <a:pt x="2411832" y="112837"/>
                </a:lnTo>
                <a:lnTo>
                  <a:pt x="2426984" y="155234"/>
                </a:lnTo>
                <a:lnTo>
                  <a:pt x="2432304" y="201422"/>
                </a:lnTo>
                <a:lnTo>
                  <a:pt x="2432304" y="1007110"/>
                </a:lnTo>
                <a:lnTo>
                  <a:pt x="2426984" y="1053297"/>
                </a:lnTo>
                <a:lnTo>
                  <a:pt x="2411832" y="1095694"/>
                </a:lnTo>
                <a:lnTo>
                  <a:pt x="2388056" y="1133093"/>
                </a:lnTo>
                <a:lnTo>
                  <a:pt x="2356865" y="1164284"/>
                </a:lnTo>
                <a:lnTo>
                  <a:pt x="2319466" y="1188060"/>
                </a:lnTo>
                <a:lnTo>
                  <a:pt x="2277069" y="1203212"/>
                </a:lnTo>
                <a:lnTo>
                  <a:pt x="2230881" y="1208532"/>
                </a:lnTo>
                <a:lnTo>
                  <a:pt x="201422" y="1208532"/>
                </a:lnTo>
                <a:lnTo>
                  <a:pt x="155238" y="1203212"/>
                </a:lnTo>
                <a:lnTo>
                  <a:pt x="112843" y="1188060"/>
                </a:lnTo>
                <a:lnTo>
                  <a:pt x="75444" y="1164284"/>
                </a:lnTo>
                <a:lnTo>
                  <a:pt x="44251" y="1133093"/>
                </a:lnTo>
                <a:lnTo>
                  <a:pt x="20473" y="1095694"/>
                </a:lnTo>
                <a:lnTo>
                  <a:pt x="5319" y="1053297"/>
                </a:lnTo>
                <a:lnTo>
                  <a:pt x="0" y="1007110"/>
                </a:lnTo>
                <a:lnTo>
                  <a:pt x="0" y="201422"/>
                </a:lnTo>
                <a:close/>
              </a:path>
            </a:pathLst>
          </a:custGeom>
          <a:solidFill>
            <a:schemeClr val="bg2"/>
          </a:solidFill>
          <a:ln w="12192">
            <a:noFill/>
          </a:ln>
        </p:spPr>
        <p:txBody>
          <a:bodyPr wrap="square" lIns="0" tIns="0" rIns="0" bIns="0" rtlCol="0"/>
          <a:lstStyle/>
          <a:p>
            <a:pPr marL="9525" marR="3810" indent="953" algn="ctr">
              <a:spcBef>
                <a:spcPts val="71"/>
              </a:spcBef>
              <a:defRPr/>
            </a:pPr>
            <a:r>
              <a:rPr lang="fr-FR" sz="1300" spc="-4">
                <a:latin typeface="Arial"/>
              </a:rPr>
              <a:t>Prendre une enveloppe </a:t>
            </a:r>
            <a:r>
              <a:rPr lang="fr-FR" sz="1300" spc="-323">
                <a:latin typeface="Arial"/>
              </a:rPr>
              <a:t> </a:t>
            </a:r>
            <a:r>
              <a:rPr lang="fr-FR" sz="1300" spc="-4">
                <a:latin typeface="Arial"/>
              </a:rPr>
              <a:t>et</a:t>
            </a:r>
            <a:r>
              <a:rPr lang="fr-FR" sz="1300" spc="-11">
                <a:latin typeface="Arial"/>
              </a:rPr>
              <a:t> </a:t>
            </a:r>
            <a:r>
              <a:rPr lang="fr-FR" sz="1300" spc="-4">
                <a:latin typeface="Arial"/>
              </a:rPr>
              <a:t>le</a:t>
            </a:r>
            <a:r>
              <a:rPr lang="fr-FR" sz="1300" spc="-15">
                <a:latin typeface="Arial"/>
              </a:rPr>
              <a:t> </a:t>
            </a:r>
            <a:r>
              <a:rPr lang="fr-FR" sz="1300" spc="-4">
                <a:latin typeface="Arial"/>
              </a:rPr>
              <a:t>bulletin</a:t>
            </a:r>
            <a:r>
              <a:rPr lang="fr-FR" sz="1300" spc="-30">
                <a:latin typeface="Arial"/>
              </a:rPr>
              <a:t> </a:t>
            </a:r>
            <a:r>
              <a:rPr lang="fr-FR" sz="1300" spc="-4">
                <a:latin typeface="Arial"/>
              </a:rPr>
              <a:t>d’au</a:t>
            </a:r>
            <a:r>
              <a:rPr lang="fr-FR" sz="1300" spc="-23">
                <a:latin typeface="Arial"/>
              </a:rPr>
              <a:t> </a:t>
            </a:r>
            <a:r>
              <a:rPr lang="fr-FR" sz="1300" spc="-4">
                <a:latin typeface="Arial"/>
              </a:rPr>
              <a:t>moins </a:t>
            </a:r>
            <a:r>
              <a:rPr lang="fr-FR" sz="1300" spc="-323">
                <a:latin typeface="Arial"/>
              </a:rPr>
              <a:t> </a:t>
            </a:r>
            <a:r>
              <a:rPr lang="fr-FR" sz="1300" spc="-4">
                <a:latin typeface="Arial"/>
              </a:rPr>
              <a:t>deux</a:t>
            </a:r>
            <a:r>
              <a:rPr lang="fr-FR" sz="1300" spc="-8">
                <a:latin typeface="Arial"/>
              </a:rPr>
              <a:t> </a:t>
            </a:r>
            <a:r>
              <a:rPr lang="fr-FR" sz="1300" spc="-4">
                <a:latin typeface="Arial"/>
              </a:rPr>
              <a:t>candidats</a:t>
            </a:r>
            <a:endParaRPr lang="fr-FR" sz="1300">
              <a:latin typeface="Arial"/>
            </a:endParaRPr>
          </a:p>
        </p:txBody>
      </p:sp>
      <p:grpSp>
        <p:nvGrpSpPr>
          <p:cNvPr id="14" name="Groupe 13"/>
          <p:cNvGrpSpPr/>
          <p:nvPr/>
        </p:nvGrpSpPr>
        <p:grpSpPr bwMode="auto">
          <a:xfrm>
            <a:off x="4536469" y="1079863"/>
            <a:ext cx="1586387" cy="664956"/>
            <a:chOff x="2974454" y="1509624"/>
            <a:chExt cx="2115183" cy="886608"/>
          </a:xfrm>
        </p:grpSpPr>
        <p:sp>
          <p:nvSpPr>
            <p:cNvPr id="15" name="object 30"/>
            <p:cNvSpPr/>
            <p:nvPr/>
          </p:nvSpPr>
          <p:spPr bwMode="auto">
            <a:xfrm>
              <a:off x="2974454" y="1509624"/>
              <a:ext cx="2115183" cy="886608"/>
            </a:xfrm>
            <a:custGeom>
              <a:avLst/>
              <a:gdLst/>
              <a:ahLst/>
              <a:cxnLst/>
              <a:rect l="l" t="t" r="r" b="b"/>
              <a:pathLst>
                <a:path w="2470785" h="1210310" fill="norm" stroke="1" extrusionOk="0">
                  <a:moveTo>
                    <a:pt x="2268728" y="0"/>
                  </a:moveTo>
                  <a:lnTo>
                    <a:pt x="201675" y="0"/>
                  </a:lnTo>
                  <a:lnTo>
                    <a:pt x="155434" y="5326"/>
                  </a:lnTo>
                  <a:lnTo>
                    <a:pt x="112985" y="20499"/>
                  </a:lnTo>
                  <a:lnTo>
                    <a:pt x="75539" y="44307"/>
                  </a:lnTo>
                  <a:lnTo>
                    <a:pt x="44307" y="75539"/>
                  </a:lnTo>
                  <a:lnTo>
                    <a:pt x="20499" y="112985"/>
                  </a:lnTo>
                  <a:lnTo>
                    <a:pt x="5326" y="155434"/>
                  </a:lnTo>
                  <a:lnTo>
                    <a:pt x="0" y="201675"/>
                  </a:lnTo>
                  <a:lnTo>
                    <a:pt x="0" y="1008379"/>
                  </a:lnTo>
                  <a:lnTo>
                    <a:pt x="5326" y="1054621"/>
                  </a:lnTo>
                  <a:lnTo>
                    <a:pt x="20499" y="1097070"/>
                  </a:lnTo>
                  <a:lnTo>
                    <a:pt x="44307" y="1134516"/>
                  </a:lnTo>
                  <a:lnTo>
                    <a:pt x="75539" y="1165748"/>
                  </a:lnTo>
                  <a:lnTo>
                    <a:pt x="112985" y="1189556"/>
                  </a:lnTo>
                  <a:lnTo>
                    <a:pt x="155434" y="1204729"/>
                  </a:lnTo>
                  <a:lnTo>
                    <a:pt x="201675" y="1210055"/>
                  </a:lnTo>
                  <a:lnTo>
                    <a:pt x="2268728" y="1210055"/>
                  </a:lnTo>
                  <a:lnTo>
                    <a:pt x="2314969" y="1204729"/>
                  </a:lnTo>
                  <a:lnTo>
                    <a:pt x="2357418" y="1189556"/>
                  </a:lnTo>
                  <a:lnTo>
                    <a:pt x="2394864" y="1165748"/>
                  </a:lnTo>
                  <a:lnTo>
                    <a:pt x="2426096" y="1134516"/>
                  </a:lnTo>
                  <a:lnTo>
                    <a:pt x="2449904" y="1097070"/>
                  </a:lnTo>
                  <a:lnTo>
                    <a:pt x="2465077" y="1054621"/>
                  </a:lnTo>
                  <a:lnTo>
                    <a:pt x="2470404" y="1008379"/>
                  </a:lnTo>
                  <a:lnTo>
                    <a:pt x="2470404" y="201675"/>
                  </a:lnTo>
                  <a:lnTo>
                    <a:pt x="2465077" y="155434"/>
                  </a:lnTo>
                  <a:lnTo>
                    <a:pt x="2449904" y="112985"/>
                  </a:lnTo>
                  <a:lnTo>
                    <a:pt x="2426096" y="75539"/>
                  </a:lnTo>
                  <a:lnTo>
                    <a:pt x="2394864" y="44307"/>
                  </a:lnTo>
                  <a:lnTo>
                    <a:pt x="2357418" y="20499"/>
                  </a:lnTo>
                  <a:lnTo>
                    <a:pt x="2314969" y="5326"/>
                  </a:lnTo>
                  <a:lnTo>
                    <a:pt x="2268728" y="0"/>
                  </a:lnTo>
                  <a:close/>
                </a:path>
              </a:pathLst>
            </a:custGeom>
            <a:solidFill>
              <a:schemeClr val="accent3">
                <a:lumMod val="40000"/>
                <a:lumOff val="60000"/>
                <a:alpha val="67842"/>
              </a:schemeClr>
            </a:solidFill>
          </p:spPr>
          <p:txBody>
            <a:bodyPr wrap="square" lIns="0" tIns="0" rIns="0" bIns="0" rtlCol="0"/>
            <a:lstStyle/>
            <a:p>
              <a:pPr>
                <a:defRPr/>
              </a:pPr>
              <a:endParaRPr sz="1350"/>
            </a:p>
          </p:txBody>
        </p:sp>
        <p:sp>
          <p:nvSpPr>
            <p:cNvPr id="17" name="object 32"/>
            <p:cNvSpPr txBox="1"/>
            <p:nvPr/>
          </p:nvSpPr>
          <p:spPr bwMode="auto">
            <a:xfrm>
              <a:off x="2974454" y="1574449"/>
              <a:ext cx="2066289" cy="750846"/>
            </a:xfrm>
            <a:prstGeom prst="rect">
              <a:avLst/>
            </a:prstGeom>
            <a:grpFill/>
          </p:spPr>
          <p:txBody>
            <a:bodyPr vert="horz" wrap="square" lIns="0" tIns="9049" rIns="0" bIns="0" rtlCol="0">
              <a:spAutoFit/>
            </a:bodyPr>
            <a:lstStyle/>
            <a:p>
              <a:pPr marL="9525" marR="3810" algn="ctr">
                <a:spcBef>
                  <a:spcPts val="71"/>
                </a:spcBef>
                <a:defRPr/>
              </a:pPr>
              <a:r>
                <a:rPr sz="1200" spc="-4">
                  <a:latin typeface="Arial"/>
                  <a:cs typeface="Arial"/>
                </a:rPr>
                <a:t>Passer </a:t>
              </a:r>
              <a:r>
                <a:rPr sz="1200" spc="-8">
                  <a:latin typeface="Arial"/>
                  <a:cs typeface="Arial"/>
                </a:rPr>
                <a:t>par </a:t>
              </a:r>
              <a:r>
                <a:rPr sz="1200" spc="-4">
                  <a:latin typeface="Arial"/>
                  <a:cs typeface="Arial"/>
                </a:rPr>
                <a:t>l’isoloir afin </a:t>
              </a:r>
              <a:r>
                <a:rPr sz="1200" spc="-323">
                  <a:latin typeface="Arial"/>
                  <a:cs typeface="Arial"/>
                </a:rPr>
                <a:t> </a:t>
              </a:r>
              <a:r>
                <a:rPr sz="1200" spc="-4">
                  <a:latin typeface="Arial"/>
                  <a:cs typeface="Arial"/>
                </a:rPr>
                <a:t>de respecter le secret </a:t>
              </a:r>
              <a:r>
                <a:rPr sz="1200">
                  <a:latin typeface="Arial"/>
                  <a:cs typeface="Arial"/>
                </a:rPr>
                <a:t> </a:t>
              </a:r>
              <a:r>
                <a:rPr sz="1200" spc="-4">
                  <a:latin typeface="Arial"/>
                  <a:cs typeface="Arial"/>
                </a:rPr>
                <a:t>du</a:t>
              </a:r>
              <a:r>
                <a:rPr sz="1200" spc="-8">
                  <a:latin typeface="Arial"/>
                  <a:cs typeface="Arial"/>
                </a:rPr>
                <a:t> </a:t>
              </a:r>
              <a:r>
                <a:rPr sz="1200" spc="-4">
                  <a:latin typeface="Arial"/>
                  <a:cs typeface="Arial"/>
                </a:rPr>
                <a:t>vote</a:t>
              </a:r>
              <a:endParaRPr sz="1200">
                <a:latin typeface="Arial"/>
                <a:cs typeface="Arial"/>
              </a:endParaRPr>
            </a:p>
          </p:txBody>
        </p:sp>
      </p:grpSp>
      <p:pic>
        <p:nvPicPr>
          <p:cNvPr id="5" name="Image 4"/>
          <p:cNvPicPr>
            <a:picLocks noChangeAspect="1"/>
          </p:cNvPicPr>
          <p:nvPr/>
        </p:nvPicPr>
        <p:blipFill>
          <a:blip r:embed="rId4"/>
          <a:stretch/>
        </p:blipFill>
        <p:spPr bwMode="auto">
          <a:xfrm>
            <a:off x="6949394" y="2109564"/>
            <a:ext cx="1403993" cy="1198002"/>
          </a:xfrm>
          <a:prstGeom prst="rect">
            <a:avLst/>
          </a:prstGeom>
        </p:spPr>
      </p:pic>
      <p:sp>
        <p:nvSpPr>
          <p:cNvPr id="25" name="object 15"/>
          <p:cNvSpPr/>
          <p:nvPr/>
        </p:nvSpPr>
        <p:spPr bwMode="auto">
          <a:xfrm>
            <a:off x="6164445" y="3401223"/>
            <a:ext cx="2554379" cy="512445"/>
          </a:xfrm>
          <a:custGeom>
            <a:avLst/>
            <a:gdLst/>
            <a:ahLst/>
            <a:cxnLst/>
            <a:rect l="l" t="t" r="r" b="b"/>
            <a:pathLst>
              <a:path w="3075940" h="683260" fill="norm" stroke="1" extrusionOk="0">
                <a:moveTo>
                  <a:pt x="2961639" y="0"/>
                </a:moveTo>
                <a:lnTo>
                  <a:pt x="113791" y="0"/>
                </a:lnTo>
                <a:lnTo>
                  <a:pt x="69490" y="8939"/>
                </a:lnTo>
                <a:lnTo>
                  <a:pt x="33321" y="33321"/>
                </a:lnTo>
                <a:lnTo>
                  <a:pt x="8939" y="69490"/>
                </a:lnTo>
                <a:lnTo>
                  <a:pt x="0" y="113791"/>
                </a:lnTo>
                <a:lnTo>
                  <a:pt x="0" y="568959"/>
                </a:lnTo>
                <a:lnTo>
                  <a:pt x="8939" y="613261"/>
                </a:lnTo>
                <a:lnTo>
                  <a:pt x="33321" y="649430"/>
                </a:lnTo>
                <a:lnTo>
                  <a:pt x="69490" y="673812"/>
                </a:lnTo>
                <a:lnTo>
                  <a:pt x="113791" y="682751"/>
                </a:lnTo>
                <a:lnTo>
                  <a:pt x="2961639" y="682751"/>
                </a:lnTo>
                <a:lnTo>
                  <a:pt x="3005941" y="673812"/>
                </a:lnTo>
                <a:lnTo>
                  <a:pt x="3042110" y="649430"/>
                </a:lnTo>
                <a:lnTo>
                  <a:pt x="3066492" y="613261"/>
                </a:lnTo>
                <a:lnTo>
                  <a:pt x="3075431" y="568959"/>
                </a:lnTo>
                <a:lnTo>
                  <a:pt x="3075431" y="113791"/>
                </a:lnTo>
                <a:lnTo>
                  <a:pt x="3066492" y="69490"/>
                </a:lnTo>
                <a:lnTo>
                  <a:pt x="3042110" y="33321"/>
                </a:lnTo>
                <a:lnTo>
                  <a:pt x="3005941" y="8939"/>
                </a:lnTo>
                <a:lnTo>
                  <a:pt x="2961639" y="0"/>
                </a:lnTo>
                <a:close/>
              </a:path>
            </a:pathLst>
          </a:custGeom>
          <a:solidFill>
            <a:schemeClr val="bg2">
              <a:alpha val="50195"/>
            </a:schemeClr>
          </a:solidFill>
          <a:ln>
            <a:noFill/>
          </a:ln>
        </p:spPr>
        <p:txBody>
          <a:bodyPr wrap="square" lIns="0" tIns="0" rIns="0" bIns="0" rtlCol="0"/>
          <a:lstStyle/>
          <a:p>
            <a:pPr marL="9525" marR="3810" indent="146209">
              <a:spcBef>
                <a:spcPts val="75"/>
              </a:spcBef>
              <a:defRPr/>
            </a:pPr>
            <a:r>
              <a:rPr lang="fr-FR" sz="1200" b="1" spc="-8">
                <a:latin typeface="Arial"/>
              </a:rPr>
              <a:t>Attendre </a:t>
            </a:r>
            <a:r>
              <a:rPr lang="fr-FR" sz="1200">
                <a:latin typeface="Arial"/>
              </a:rPr>
              <a:t>: les </a:t>
            </a:r>
            <a:r>
              <a:rPr lang="fr-FR" sz="1200" spc="-4">
                <a:latin typeface="Arial"/>
              </a:rPr>
              <a:t>membres </a:t>
            </a:r>
            <a:r>
              <a:rPr lang="fr-FR" sz="1200">
                <a:latin typeface="Arial"/>
              </a:rPr>
              <a:t>du BV </a:t>
            </a:r>
            <a:r>
              <a:rPr lang="fr-FR" sz="1200" spc="4">
                <a:latin typeface="Arial"/>
              </a:rPr>
              <a:t> </a:t>
            </a:r>
            <a:r>
              <a:rPr lang="fr-FR" sz="1200" spc="-4">
                <a:latin typeface="Arial"/>
              </a:rPr>
              <a:t>cherchent</a:t>
            </a:r>
            <a:r>
              <a:rPr lang="fr-FR" sz="1200" spc="-38">
                <a:latin typeface="Arial"/>
              </a:rPr>
              <a:t> </a:t>
            </a:r>
            <a:r>
              <a:rPr lang="fr-FR" sz="1200">
                <a:latin typeface="Arial"/>
              </a:rPr>
              <a:t>sur</a:t>
            </a:r>
            <a:r>
              <a:rPr lang="fr-FR" sz="1200" spc="-34">
                <a:latin typeface="Arial"/>
              </a:rPr>
              <a:t> </a:t>
            </a:r>
            <a:r>
              <a:rPr lang="fr-FR" sz="1200" spc="-4">
                <a:latin typeface="Arial"/>
              </a:rPr>
              <a:t>la</a:t>
            </a:r>
            <a:r>
              <a:rPr lang="fr-FR" sz="1200" spc="-15">
                <a:latin typeface="Arial"/>
              </a:rPr>
              <a:t> </a:t>
            </a:r>
            <a:r>
              <a:rPr lang="fr-FR" sz="1200">
                <a:latin typeface="Arial"/>
              </a:rPr>
              <a:t>liste</a:t>
            </a:r>
            <a:r>
              <a:rPr lang="fr-FR" sz="1200" spc="-26">
                <a:latin typeface="Arial"/>
              </a:rPr>
              <a:t> </a:t>
            </a:r>
            <a:r>
              <a:rPr lang="fr-FR" sz="1200" spc="-4">
                <a:latin typeface="Arial"/>
              </a:rPr>
              <a:t>d’émargement</a:t>
            </a:r>
            <a:endParaRPr lang="fr-FR" sz="1200">
              <a:latin typeface="Arial"/>
            </a:endParaRPr>
          </a:p>
        </p:txBody>
      </p:sp>
      <p:grpSp>
        <p:nvGrpSpPr>
          <p:cNvPr id="6" name="Groupe 5"/>
          <p:cNvGrpSpPr/>
          <p:nvPr/>
        </p:nvGrpSpPr>
        <p:grpSpPr bwMode="auto">
          <a:xfrm>
            <a:off x="4425534" y="3969120"/>
            <a:ext cx="1755299" cy="419009"/>
            <a:chOff x="4425534" y="3969120"/>
            <a:chExt cx="1755299" cy="419009"/>
          </a:xfrm>
        </p:grpSpPr>
        <p:sp>
          <p:nvSpPr>
            <p:cNvPr id="26" name="object 30"/>
            <p:cNvSpPr/>
            <p:nvPr/>
          </p:nvSpPr>
          <p:spPr bwMode="auto">
            <a:xfrm>
              <a:off x="4425534" y="3969120"/>
              <a:ext cx="1755299" cy="419009"/>
            </a:xfrm>
            <a:custGeom>
              <a:avLst/>
              <a:gdLst/>
              <a:ahLst/>
              <a:cxnLst/>
              <a:rect l="l" t="t" r="r" b="b"/>
              <a:pathLst>
                <a:path w="2470785" h="1210310" fill="norm" stroke="1" extrusionOk="0">
                  <a:moveTo>
                    <a:pt x="2268728" y="0"/>
                  </a:moveTo>
                  <a:lnTo>
                    <a:pt x="201675" y="0"/>
                  </a:lnTo>
                  <a:lnTo>
                    <a:pt x="155434" y="5326"/>
                  </a:lnTo>
                  <a:lnTo>
                    <a:pt x="112985" y="20499"/>
                  </a:lnTo>
                  <a:lnTo>
                    <a:pt x="75539" y="44307"/>
                  </a:lnTo>
                  <a:lnTo>
                    <a:pt x="44307" y="75539"/>
                  </a:lnTo>
                  <a:lnTo>
                    <a:pt x="20499" y="112985"/>
                  </a:lnTo>
                  <a:lnTo>
                    <a:pt x="5326" y="155434"/>
                  </a:lnTo>
                  <a:lnTo>
                    <a:pt x="0" y="201675"/>
                  </a:lnTo>
                  <a:lnTo>
                    <a:pt x="0" y="1008379"/>
                  </a:lnTo>
                  <a:lnTo>
                    <a:pt x="5326" y="1054621"/>
                  </a:lnTo>
                  <a:lnTo>
                    <a:pt x="20499" y="1097070"/>
                  </a:lnTo>
                  <a:lnTo>
                    <a:pt x="44307" y="1134516"/>
                  </a:lnTo>
                  <a:lnTo>
                    <a:pt x="75539" y="1165748"/>
                  </a:lnTo>
                  <a:lnTo>
                    <a:pt x="112985" y="1189556"/>
                  </a:lnTo>
                  <a:lnTo>
                    <a:pt x="155434" y="1204729"/>
                  </a:lnTo>
                  <a:lnTo>
                    <a:pt x="201675" y="1210055"/>
                  </a:lnTo>
                  <a:lnTo>
                    <a:pt x="2268728" y="1210055"/>
                  </a:lnTo>
                  <a:lnTo>
                    <a:pt x="2314969" y="1204729"/>
                  </a:lnTo>
                  <a:lnTo>
                    <a:pt x="2357418" y="1189556"/>
                  </a:lnTo>
                  <a:lnTo>
                    <a:pt x="2394864" y="1165748"/>
                  </a:lnTo>
                  <a:lnTo>
                    <a:pt x="2426096" y="1134516"/>
                  </a:lnTo>
                  <a:lnTo>
                    <a:pt x="2449904" y="1097070"/>
                  </a:lnTo>
                  <a:lnTo>
                    <a:pt x="2465077" y="1054621"/>
                  </a:lnTo>
                  <a:lnTo>
                    <a:pt x="2470404" y="1008379"/>
                  </a:lnTo>
                  <a:lnTo>
                    <a:pt x="2470404" y="201675"/>
                  </a:lnTo>
                  <a:lnTo>
                    <a:pt x="2465077" y="155434"/>
                  </a:lnTo>
                  <a:lnTo>
                    <a:pt x="2449904" y="112985"/>
                  </a:lnTo>
                  <a:lnTo>
                    <a:pt x="2426096" y="75539"/>
                  </a:lnTo>
                  <a:lnTo>
                    <a:pt x="2394864" y="44307"/>
                  </a:lnTo>
                  <a:lnTo>
                    <a:pt x="2357418" y="20499"/>
                  </a:lnTo>
                  <a:lnTo>
                    <a:pt x="2314969" y="5326"/>
                  </a:lnTo>
                  <a:lnTo>
                    <a:pt x="2268728" y="0"/>
                  </a:lnTo>
                  <a:close/>
                </a:path>
              </a:pathLst>
            </a:custGeom>
            <a:solidFill>
              <a:schemeClr val="accent3">
                <a:lumMod val="40000"/>
                <a:lumOff val="60000"/>
                <a:alpha val="67842"/>
              </a:schemeClr>
            </a:solidFill>
          </p:spPr>
          <p:txBody>
            <a:bodyPr wrap="square" lIns="0" tIns="0" rIns="0" bIns="0" rtlCol="0"/>
            <a:lstStyle/>
            <a:p>
              <a:pPr>
                <a:defRPr/>
              </a:pPr>
              <a:endParaRPr sz="1350"/>
            </a:p>
          </p:txBody>
        </p:sp>
        <p:sp>
          <p:nvSpPr>
            <p:cNvPr id="27" name="Rectangle 26"/>
            <p:cNvSpPr/>
            <p:nvPr/>
          </p:nvSpPr>
          <p:spPr bwMode="auto">
            <a:xfrm>
              <a:off x="4746462" y="4019034"/>
              <a:ext cx="1128514" cy="292387"/>
            </a:xfrm>
            <a:prstGeom prst="rect">
              <a:avLst/>
            </a:prstGeom>
            <a:grpFill/>
          </p:spPr>
          <p:txBody>
            <a:bodyPr wrap="none">
              <a:spAutoFit/>
            </a:bodyPr>
            <a:lstStyle/>
            <a:p>
              <a:pPr marL="9525">
                <a:spcBef>
                  <a:spcPts val="75"/>
                </a:spcBef>
                <a:defRPr/>
              </a:pPr>
              <a:r>
                <a:rPr lang="fr-FR" sz="1300" spc="-4">
                  <a:latin typeface="Arial"/>
                </a:rPr>
                <a:t>Si</a:t>
              </a:r>
              <a:r>
                <a:rPr lang="fr-FR" sz="1300" spc="-38">
                  <a:latin typeface="Arial"/>
                </a:rPr>
                <a:t> </a:t>
              </a:r>
              <a:r>
                <a:rPr lang="fr-FR" sz="1300" spc="-4">
                  <a:latin typeface="Arial"/>
                </a:rPr>
                <a:t>inscription</a:t>
              </a:r>
              <a:endParaRPr lang="fr-FR" sz="1300">
                <a:latin typeface="Arial"/>
              </a:endParaRPr>
            </a:p>
          </p:txBody>
        </p:sp>
      </p:grpSp>
      <p:sp>
        <p:nvSpPr>
          <p:cNvPr id="29" name="object 35"/>
          <p:cNvSpPr/>
          <p:nvPr/>
        </p:nvSpPr>
        <p:spPr bwMode="auto">
          <a:xfrm>
            <a:off x="6409663" y="3859427"/>
            <a:ext cx="326537" cy="510972"/>
          </a:xfrm>
          <a:custGeom>
            <a:avLst/>
            <a:gdLst/>
            <a:ahLst/>
            <a:cxnLst/>
            <a:rect l="l" t="t" r="r" b="b"/>
            <a:pathLst>
              <a:path w="746759" h="984885" fill="norm" stroke="1" extrusionOk="0">
                <a:moveTo>
                  <a:pt x="746760" y="0"/>
                </a:moveTo>
                <a:lnTo>
                  <a:pt x="560070" y="0"/>
                </a:lnTo>
                <a:lnTo>
                  <a:pt x="560070" y="704469"/>
                </a:lnTo>
                <a:lnTo>
                  <a:pt x="186690" y="704469"/>
                </a:lnTo>
                <a:lnTo>
                  <a:pt x="186690" y="611124"/>
                </a:lnTo>
                <a:lnTo>
                  <a:pt x="0" y="797814"/>
                </a:lnTo>
                <a:lnTo>
                  <a:pt x="186690" y="984504"/>
                </a:lnTo>
                <a:lnTo>
                  <a:pt x="186690" y="891159"/>
                </a:lnTo>
                <a:lnTo>
                  <a:pt x="746760" y="891159"/>
                </a:lnTo>
                <a:lnTo>
                  <a:pt x="746760" y="0"/>
                </a:lnTo>
                <a:close/>
              </a:path>
            </a:pathLst>
          </a:custGeom>
          <a:solidFill>
            <a:schemeClr val="tx1">
              <a:alpha val="45097"/>
            </a:schemeClr>
          </a:solidFill>
        </p:spPr>
        <p:txBody>
          <a:bodyPr wrap="square" lIns="0" tIns="0" rIns="0" bIns="0" rtlCol="0"/>
          <a:lstStyle/>
          <a:p>
            <a:pPr>
              <a:defRPr/>
            </a:pPr>
            <a:endParaRPr sz="1350"/>
          </a:p>
        </p:txBody>
      </p:sp>
      <p:grpSp>
        <p:nvGrpSpPr>
          <p:cNvPr id="31" name="Groupe 30"/>
          <p:cNvGrpSpPr/>
          <p:nvPr/>
        </p:nvGrpSpPr>
        <p:grpSpPr bwMode="auto">
          <a:xfrm>
            <a:off x="1004219" y="1444433"/>
            <a:ext cx="3624071" cy="1875482"/>
            <a:chOff x="335419" y="2155190"/>
            <a:chExt cx="4832095" cy="2500642"/>
          </a:xfrm>
        </p:grpSpPr>
        <p:pic>
          <p:nvPicPr>
            <p:cNvPr id="32" name="object 6"/>
            <p:cNvPicPr/>
            <p:nvPr/>
          </p:nvPicPr>
          <p:blipFill>
            <a:blip r:embed="rId5"/>
            <a:stretch/>
          </p:blipFill>
          <p:spPr bwMode="auto">
            <a:xfrm>
              <a:off x="2666872" y="2155190"/>
              <a:ext cx="2500642" cy="2500642"/>
            </a:xfrm>
            <a:prstGeom prst="rect">
              <a:avLst/>
            </a:prstGeom>
          </p:spPr>
        </p:pic>
        <p:pic>
          <p:nvPicPr>
            <p:cNvPr id="33" name="object 7"/>
            <p:cNvPicPr/>
            <p:nvPr/>
          </p:nvPicPr>
          <p:blipFill>
            <a:blip r:embed="rId6"/>
            <a:stretch/>
          </p:blipFill>
          <p:spPr bwMode="auto">
            <a:xfrm>
              <a:off x="335419" y="2411984"/>
              <a:ext cx="2447353" cy="1909826"/>
            </a:xfrm>
            <a:prstGeom prst="rect">
              <a:avLst/>
            </a:prstGeom>
          </p:spPr>
        </p:pic>
      </p:grpSp>
      <p:sp>
        <p:nvSpPr>
          <p:cNvPr id="34" name="object 42"/>
          <p:cNvSpPr/>
          <p:nvPr/>
        </p:nvSpPr>
        <p:spPr bwMode="auto">
          <a:xfrm>
            <a:off x="1437197" y="3832973"/>
            <a:ext cx="1499711" cy="563880"/>
          </a:xfrm>
          <a:custGeom>
            <a:avLst/>
            <a:gdLst/>
            <a:ahLst/>
            <a:cxnLst/>
            <a:rect l="l" t="t" r="r" b="b"/>
            <a:pathLst>
              <a:path w="1999615" h="751839" fill="norm" stroke="1" extrusionOk="0">
                <a:moveTo>
                  <a:pt x="1874265" y="0"/>
                </a:moveTo>
                <a:lnTo>
                  <a:pt x="125221" y="0"/>
                </a:lnTo>
                <a:lnTo>
                  <a:pt x="76455" y="9832"/>
                </a:lnTo>
                <a:lnTo>
                  <a:pt x="36655" y="36655"/>
                </a:lnTo>
                <a:lnTo>
                  <a:pt x="9832" y="76455"/>
                </a:lnTo>
                <a:lnTo>
                  <a:pt x="0" y="125221"/>
                </a:lnTo>
                <a:lnTo>
                  <a:pt x="0" y="626110"/>
                </a:lnTo>
                <a:lnTo>
                  <a:pt x="9832" y="674849"/>
                </a:lnTo>
                <a:lnTo>
                  <a:pt x="36655" y="714652"/>
                </a:lnTo>
                <a:lnTo>
                  <a:pt x="76455" y="741490"/>
                </a:lnTo>
                <a:lnTo>
                  <a:pt x="125221" y="751332"/>
                </a:lnTo>
                <a:lnTo>
                  <a:pt x="1874265" y="751332"/>
                </a:lnTo>
                <a:lnTo>
                  <a:pt x="1923032" y="741490"/>
                </a:lnTo>
                <a:lnTo>
                  <a:pt x="1962832" y="714652"/>
                </a:lnTo>
                <a:lnTo>
                  <a:pt x="1989655" y="674849"/>
                </a:lnTo>
                <a:lnTo>
                  <a:pt x="1999487" y="626110"/>
                </a:lnTo>
                <a:lnTo>
                  <a:pt x="1999487" y="125221"/>
                </a:lnTo>
                <a:lnTo>
                  <a:pt x="1989655" y="76455"/>
                </a:lnTo>
                <a:lnTo>
                  <a:pt x="1962832" y="36655"/>
                </a:lnTo>
                <a:lnTo>
                  <a:pt x="1923032" y="9832"/>
                </a:lnTo>
                <a:lnTo>
                  <a:pt x="1874265" y="0"/>
                </a:lnTo>
                <a:close/>
              </a:path>
            </a:pathLst>
          </a:custGeom>
          <a:solidFill>
            <a:schemeClr val="bg2">
              <a:lumMod val="90000"/>
              <a:alpha val="67842"/>
            </a:schemeClr>
          </a:solidFill>
          <a:ln>
            <a:noFill/>
          </a:ln>
        </p:spPr>
        <p:txBody>
          <a:bodyPr wrap="square" lIns="0" tIns="0" rIns="0" bIns="0" rtlCol="0"/>
          <a:lstStyle/>
          <a:p>
            <a:pPr marL="9525" marR="3810" indent="31909" algn="ctr">
              <a:spcBef>
                <a:spcPts val="75"/>
              </a:spcBef>
              <a:defRPr/>
            </a:pPr>
            <a:r>
              <a:rPr lang="fr-FR" sz="1300" spc="-4">
                <a:latin typeface="Arial"/>
              </a:rPr>
              <a:t>Signer la liste </a:t>
            </a:r>
            <a:r>
              <a:rPr lang="fr-FR" sz="1300" spc="-368">
                <a:latin typeface="Arial"/>
              </a:rPr>
              <a:t> </a:t>
            </a:r>
            <a:r>
              <a:rPr lang="fr-FR" sz="1300" spc="-4">
                <a:latin typeface="Arial"/>
              </a:rPr>
              <a:t>d</a:t>
            </a:r>
            <a:r>
              <a:rPr lang="fr-FR" sz="1300" spc="-8">
                <a:latin typeface="Arial"/>
              </a:rPr>
              <a:t>’</a:t>
            </a:r>
            <a:r>
              <a:rPr lang="fr-FR" sz="1300" spc="-4">
                <a:latin typeface="Arial"/>
              </a:rPr>
              <a:t>ém</a:t>
            </a:r>
            <a:r>
              <a:rPr lang="fr-FR" sz="1300" spc="-8">
                <a:latin typeface="Arial"/>
              </a:rPr>
              <a:t>a</a:t>
            </a:r>
            <a:r>
              <a:rPr lang="fr-FR" sz="1300">
                <a:latin typeface="Arial"/>
              </a:rPr>
              <a:t>rg</a:t>
            </a:r>
            <a:r>
              <a:rPr lang="fr-FR" sz="1300" spc="-8">
                <a:latin typeface="Arial"/>
              </a:rPr>
              <a:t>e</a:t>
            </a:r>
            <a:r>
              <a:rPr lang="fr-FR" sz="1300">
                <a:latin typeface="Arial"/>
              </a:rPr>
              <a:t>me</a:t>
            </a:r>
            <a:r>
              <a:rPr lang="fr-FR" sz="1300" spc="-8">
                <a:latin typeface="Arial"/>
              </a:rPr>
              <a:t>n</a:t>
            </a:r>
            <a:r>
              <a:rPr lang="fr-FR" sz="1300">
                <a:latin typeface="Arial"/>
              </a:rPr>
              <a:t>t</a:t>
            </a:r>
            <a:endParaRPr/>
          </a:p>
        </p:txBody>
      </p:sp>
      <p:grpSp>
        <p:nvGrpSpPr>
          <p:cNvPr id="35" name="Groupe 34"/>
          <p:cNvGrpSpPr/>
          <p:nvPr/>
        </p:nvGrpSpPr>
        <p:grpSpPr bwMode="auto">
          <a:xfrm>
            <a:off x="1921976" y="2527959"/>
            <a:ext cx="3714226" cy="1467716"/>
            <a:chOff x="1620075" y="5010226"/>
            <a:chExt cx="4952301" cy="1956955"/>
          </a:xfrm>
        </p:grpSpPr>
        <p:pic>
          <p:nvPicPr>
            <p:cNvPr id="36" name="object 38"/>
            <p:cNvPicPr/>
            <p:nvPr/>
          </p:nvPicPr>
          <p:blipFill>
            <a:blip r:embed="rId7"/>
            <a:stretch/>
          </p:blipFill>
          <p:spPr bwMode="auto">
            <a:xfrm>
              <a:off x="1620075" y="5010226"/>
              <a:ext cx="2494851" cy="1956954"/>
            </a:xfrm>
            <a:prstGeom prst="rect">
              <a:avLst/>
            </a:prstGeom>
          </p:spPr>
        </p:pic>
        <p:pic>
          <p:nvPicPr>
            <p:cNvPr id="37" name="object 39"/>
            <p:cNvPicPr/>
            <p:nvPr/>
          </p:nvPicPr>
          <p:blipFill>
            <a:blip r:embed="rId8"/>
            <a:stretch/>
          </p:blipFill>
          <p:spPr bwMode="auto">
            <a:xfrm>
              <a:off x="4065600" y="5067668"/>
              <a:ext cx="2506776" cy="1899513"/>
            </a:xfrm>
            <a:prstGeom prst="rect">
              <a:avLst/>
            </a:prstGeom>
          </p:spPr>
        </p:pic>
      </p:grpSp>
      <p:pic>
        <p:nvPicPr>
          <p:cNvPr id="38" name="Image 37"/>
          <p:cNvPicPr>
            <a:picLocks noChangeAspect="1"/>
          </p:cNvPicPr>
          <p:nvPr/>
        </p:nvPicPr>
        <p:blipFill>
          <a:blip r:embed="rId9"/>
          <a:stretch/>
        </p:blipFill>
        <p:spPr bwMode="auto">
          <a:xfrm>
            <a:off x="3257836" y="3700714"/>
            <a:ext cx="831411" cy="831411"/>
          </a:xfrm>
          <a:prstGeom prst="rect">
            <a:avLst/>
          </a:prstGeom>
        </p:spPr>
      </p:pic>
      <p:pic>
        <p:nvPicPr>
          <p:cNvPr id="39" name="Image 38"/>
          <p:cNvPicPr>
            <a:picLocks noChangeAspect="1"/>
          </p:cNvPicPr>
          <p:nvPr/>
        </p:nvPicPr>
        <p:blipFill>
          <a:blip r:embed="rId10"/>
          <a:stretch/>
        </p:blipFill>
        <p:spPr bwMode="auto">
          <a:xfrm>
            <a:off x="3243300" y="918525"/>
            <a:ext cx="1327912" cy="1327912"/>
          </a:xfrm>
          <a:prstGeom prst="rect">
            <a:avLst/>
          </a:prstGeom>
        </p:spPr>
      </p:pic>
      <p:grpSp>
        <p:nvGrpSpPr>
          <p:cNvPr id="3" name="Groupe 2"/>
          <p:cNvGrpSpPr/>
          <p:nvPr/>
        </p:nvGrpSpPr>
        <p:grpSpPr bwMode="auto">
          <a:xfrm>
            <a:off x="6553849" y="495949"/>
            <a:ext cx="1840431" cy="1452189"/>
            <a:chOff x="6553849" y="495949"/>
            <a:chExt cx="1840431" cy="1452189"/>
          </a:xfrm>
        </p:grpSpPr>
        <p:grpSp>
          <p:nvGrpSpPr>
            <p:cNvPr id="18" name="Groupe 17"/>
            <p:cNvGrpSpPr/>
            <p:nvPr/>
          </p:nvGrpSpPr>
          <p:grpSpPr bwMode="auto">
            <a:xfrm>
              <a:off x="6553849" y="1133987"/>
              <a:ext cx="1840431" cy="814151"/>
              <a:chOff x="5471159" y="784859"/>
              <a:chExt cx="2918460" cy="1210310"/>
            </a:xfrm>
          </p:grpSpPr>
          <p:sp>
            <p:nvSpPr>
              <p:cNvPr id="19" name="object 24"/>
              <p:cNvSpPr/>
              <p:nvPr/>
            </p:nvSpPr>
            <p:spPr bwMode="auto">
              <a:xfrm>
                <a:off x="5471159" y="784859"/>
                <a:ext cx="2918460" cy="1210310"/>
              </a:xfrm>
              <a:custGeom>
                <a:avLst/>
                <a:gdLst/>
                <a:ahLst/>
                <a:cxnLst/>
                <a:rect l="l" t="t" r="r" b="b"/>
                <a:pathLst>
                  <a:path w="2918459" h="1210310" fill="norm" stroke="1" extrusionOk="0">
                    <a:moveTo>
                      <a:pt x="2716784" y="0"/>
                    </a:moveTo>
                    <a:lnTo>
                      <a:pt x="201675" y="0"/>
                    </a:lnTo>
                    <a:lnTo>
                      <a:pt x="155434" y="5326"/>
                    </a:lnTo>
                    <a:lnTo>
                      <a:pt x="112985" y="20499"/>
                    </a:lnTo>
                    <a:lnTo>
                      <a:pt x="75539" y="44307"/>
                    </a:lnTo>
                    <a:lnTo>
                      <a:pt x="44307" y="75539"/>
                    </a:lnTo>
                    <a:lnTo>
                      <a:pt x="20499" y="112985"/>
                    </a:lnTo>
                    <a:lnTo>
                      <a:pt x="5326" y="155434"/>
                    </a:lnTo>
                    <a:lnTo>
                      <a:pt x="0" y="201675"/>
                    </a:lnTo>
                    <a:lnTo>
                      <a:pt x="0" y="1008379"/>
                    </a:lnTo>
                    <a:lnTo>
                      <a:pt x="5326" y="1054621"/>
                    </a:lnTo>
                    <a:lnTo>
                      <a:pt x="20499" y="1097070"/>
                    </a:lnTo>
                    <a:lnTo>
                      <a:pt x="44307" y="1134516"/>
                    </a:lnTo>
                    <a:lnTo>
                      <a:pt x="75539" y="1165748"/>
                    </a:lnTo>
                    <a:lnTo>
                      <a:pt x="112985" y="1189556"/>
                    </a:lnTo>
                    <a:lnTo>
                      <a:pt x="155434" y="1204729"/>
                    </a:lnTo>
                    <a:lnTo>
                      <a:pt x="201675" y="1210055"/>
                    </a:lnTo>
                    <a:lnTo>
                      <a:pt x="2716784" y="1210055"/>
                    </a:lnTo>
                    <a:lnTo>
                      <a:pt x="2763025" y="1204729"/>
                    </a:lnTo>
                    <a:lnTo>
                      <a:pt x="2805474" y="1189556"/>
                    </a:lnTo>
                    <a:lnTo>
                      <a:pt x="2842920" y="1165748"/>
                    </a:lnTo>
                    <a:lnTo>
                      <a:pt x="2874152" y="1134516"/>
                    </a:lnTo>
                    <a:lnTo>
                      <a:pt x="2897960" y="1097070"/>
                    </a:lnTo>
                    <a:lnTo>
                      <a:pt x="2913133" y="1054621"/>
                    </a:lnTo>
                    <a:lnTo>
                      <a:pt x="2918460" y="1008379"/>
                    </a:lnTo>
                    <a:lnTo>
                      <a:pt x="2918460" y="201675"/>
                    </a:lnTo>
                    <a:lnTo>
                      <a:pt x="2913133" y="155434"/>
                    </a:lnTo>
                    <a:lnTo>
                      <a:pt x="2897960" y="112985"/>
                    </a:lnTo>
                    <a:lnTo>
                      <a:pt x="2874152" y="75539"/>
                    </a:lnTo>
                    <a:lnTo>
                      <a:pt x="2842920" y="44307"/>
                    </a:lnTo>
                    <a:lnTo>
                      <a:pt x="2805474" y="20499"/>
                    </a:lnTo>
                    <a:lnTo>
                      <a:pt x="2763025" y="5326"/>
                    </a:lnTo>
                    <a:lnTo>
                      <a:pt x="2716784" y="0"/>
                    </a:lnTo>
                    <a:close/>
                  </a:path>
                </a:pathLst>
              </a:custGeom>
              <a:solidFill>
                <a:schemeClr val="bg2">
                  <a:alpha val="67842"/>
                </a:schemeClr>
              </a:solidFill>
              <a:ln>
                <a:noFill/>
              </a:ln>
            </p:spPr>
            <p:txBody>
              <a:bodyPr wrap="square" lIns="0" tIns="0" rIns="0" bIns="0" rtlCol="0"/>
              <a:lstStyle/>
              <a:p>
                <a:pPr>
                  <a:defRPr/>
                </a:pPr>
                <a:endParaRPr sz="1350"/>
              </a:p>
            </p:txBody>
          </p:sp>
          <p:sp>
            <p:nvSpPr>
              <p:cNvPr id="20" name="object 26"/>
              <p:cNvSpPr txBox="1"/>
              <p:nvPr/>
            </p:nvSpPr>
            <p:spPr bwMode="auto">
              <a:xfrm>
                <a:off x="5682235" y="796637"/>
                <a:ext cx="2496821" cy="750846"/>
              </a:xfrm>
              <a:prstGeom prst="rect">
                <a:avLst/>
              </a:prstGeom>
              <a:grpFill/>
            </p:spPr>
            <p:txBody>
              <a:bodyPr vert="horz" wrap="square" lIns="0" tIns="9049" rIns="0" bIns="0" rtlCol="0">
                <a:spAutoFit/>
              </a:bodyPr>
              <a:lstStyle/>
              <a:p>
                <a:pPr marL="9049" marR="3810" indent="-476" algn="ctr">
                  <a:spcBef>
                    <a:spcPts val="71"/>
                  </a:spcBef>
                  <a:defRPr/>
                </a:pPr>
                <a:r>
                  <a:rPr sz="1200" spc="-4">
                    <a:latin typeface="Arial"/>
                    <a:cs typeface="Arial"/>
                  </a:rPr>
                  <a:t>Présenter</a:t>
                </a:r>
                <a:r>
                  <a:rPr sz="1200" spc="8">
                    <a:latin typeface="Arial"/>
                    <a:cs typeface="Arial"/>
                  </a:rPr>
                  <a:t> </a:t>
                </a:r>
                <a:r>
                  <a:rPr sz="1200" spc="-4">
                    <a:latin typeface="Arial"/>
                    <a:cs typeface="Arial"/>
                  </a:rPr>
                  <a:t>une</a:t>
                </a:r>
                <a:r>
                  <a:rPr sz="1200" spc="-8">
                    <a:latin typeface="Arial"/>
                    <a:cs typeface="Arial"/>
                  </a:rPr>
                  <a:t> </a:t>
                </a:r>
                <a:r>
                  <a:rPr sz="1200" spc="-4">
                    <a:latin typeface="Arial"/>
                    <a:cs typeface="Arial"/>
                  </a:rPr>
                  <a:t>pièce </a:t>
                </a:r>
                <a:r>
                  <a:rPr sz="1200">
                    <a:latin typeface="Arial"/>
                    <a:cs typeface="Arial"/>
                  </a:rPr>
                  <a:t> </a:t>
                </a:r>
                <a:r>
                  <a:rPr sz="1200" spc="-4">
                    <a:latin typeface="Arial"/>
                    <a:cs typeface="Arial"/>
                  </a:rPr>
                  <a:t>d’identité et </a:t>
                </a:r>
                <a:r>
                  <a:rPr sz="1200" spc="-8">
                    <a:latin typeface="Arial"/>
                    <a:cs typeface="Arial"/>
                  </a:rPr>
                  <a:t>éventuellement </a:t>
                </a:r>
                <a:r>
                  <a:rPr sz="1200" spc="-323">
                    <a:latin typeface="Arial"/>
                    <a:cs typeface="Arial"/>
                  </a:rPr>
                  <a:t> </a:t>
                </a:r>
                <a:r>
                  <a:rPr sz="1200" spc="-4">
                    <a:latin typeface="Arial"/>
                    <a:cs typeface="Arial"/>
                  </a:rPr>
                  <a:t>la</a:t>
                </a:r>
                <a:r>
                  <a:rPr sz="1200" spc="-8">
                    <a:latin typeface="Arial"/>
                    <a:cs typeface="Arial"/>
                  </a:rPr>
                  <a:t> </a:t>
                </a:r>
                <a:r>
                  <a:rPr sz="1200" spc="-4">
                    <a:latin typeface="Arial"/>
                    <a:cs typeface="Arial"/>
                  </a:rPr>
                  <a:t>carte</a:t>
                </a:r>
                <a:r>
                  <a:rPr sz="1200">
                    <a:latin typeface="Arial"/>
                    <a:cs typeface="Arial"/>
                  </a:rPr>
                  <a:t> </a:t>
                </a:r>
                <a:r>
                  <a:rPr sz="1200" spc="-4">
                    <a:latin typeface="Arial"/>
                    <a:cs typeface="Arial"/>
                  </a:rPr>
                  <a:t>électorale</a:t>
                </a:r>
                <a:endParaRPr sz="1200">
                  <a:latin typeface="Arial"/>
                  <a:cs typeface="Arial"/>
                </a:endParaRPr>
              </a:p>
            </p:txBody>
          </p:sp>
        </p:grpSp>
        <p:pic>
          <p:nvPicPr>
            <p:cNvPr id="40" name="Image 39"/>
            <p:cNvPicPr>
              <a:picLocks noChangeAspect="1"/>
            </p:cNvPicPr>
            <p:nvPr/>
          </p:nvPicPr>
          <p:blipFill>
            <a:blip r:embed="rId11"/>
            <a:stretch/>
          </p:blipFill>
          <p:spPr bwMode="auto">
            <a:xfrm>
              <a:off x="7268944" y="495949"/>
              <a:ext cx="742801" cy="742801"/>
            </a:xfrm>
            <a:prstGeom prst="rect">
              <a:avLst/>
            </a:prstGeom>
          </p:spPr>
        </p:pic>
      </p:grpSp>
      <p:sp>
        <p:nvSpPr>
          <p:cNvPr id="41" name="Espace réservé du texte 40"/>
          <p:cNvSpPr>
            <a:spLocks noGrp="1"/>
          </p:cNvSpPr>
          <p:nvPr>
            <p:ph type="body" sz="quarter" idx="16"/>
          </p:nvPr>
        </p:nvSpPr>
        <p:spPr bwMode="auto">
          <a:xfrm>
            <a:off x="481775" y="276607"/>
            <a:ext cx="1539530" cy="338554"/>
          </a:xfrm>
        </p:spPr>
        <p:txBody>
          <a:bodyPr/>
          <a:lstStyle/>
          <a:p>
            <a:pPr>
              <a:defRPr/>
            </a:pPr>
            <a:r>
              <a:rPr lang="fr-FR"/>
              <a:t>Le jour du scrutin</a:t>
            </a:r>
            <a:endParaRPr lang="fr-F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9"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itre 14"/>
          <p:cNvSpPr>
            <a:spLocks noGrp="1"/>
          </p:cNvSpPr>
          <p:nvPr>
            <p:ph type="title"/>
          </p:nvPr>
        </p:nvSpPr>
        <p:spPr bwMode="auto">
          <a:xfrm flipH="0" flipV="0">
            <a:off x="111150" y="853320"/>
            <a:ext cx="5737379" cy="908011"/>
          </a:xfrm>
        </p:spPr>
        <p:txBody>
          <a:bodyPr/>
          <a:lstStyle/>
          <a:p>
            <a:pPr algn="ctr">
              <a:defRPr/>
            </a:pPr>
            <a:r>
              <a:rPr lang="fr-FR" sz="2200"/>
              <a:t>Préambule 2026 – le contexte</a:t>
            </a:r>
            <a:endParaRPr lang="fr-FR" sz="2200"/>
          </a:p>
        </p:txBody>
      </p:sp>
      <p:sp>
        <p:nvSpPr>
          <p:cNvPr id="16" name="Espace réservé du texte 15"/>
          <p:cNvSpPr>
            <a:spLocks noGrp="1"/>
          </p:cNvSpPr>
          <p:nvPr>
            <p:ph type="body" sz="quarter" idx="10"/>
          </p:nvPr>
        </p:nvSpPr>
        <p:spPr bwMode="auto">
          <a:xfrm flipH="0" flipV="0">
            <a:off x="86790" y="1914463"/>
            <a:ext cx="5434017" cy="3017879"/>
          </a:xfrm>
        </p:spPr>
        <p:txBody>
          <a:bodyPr wrap="square" anchor="t" anchorCtr="0">
            <a:spAutoFit/>
          </a:bodyPr>
          <a:lstStyle/>
          <a:p>
            <a:pPr>
              <a:defRPr/>
            </a:pPr>
            <a:r>
              <a:rPr sz="1200" b="0" i="0" u="none">
                <a:solidFill>
                  <a:srgbClr val="000000"/>
                </a:solidFill>
                <a:latin typeface="Arial"/>
                <a:ea typeface="Arial"/>
                <a:cs typeface="Arial"/>
              </a:rPr>
              <a:t>La loi du 11 août 2025 modifie le mode de scrutin en vigueur depuis 1982 dans les communes de Paris, Lyon et Marseille.</a:t>
            </a:r>
            <a:endParaRPr sz="1200">
              <a:latin typeface="Arial"/>
              <a:ea typeface="Arial"/>
              <a:cs typeface="Arial"/>
            </a:endParaRPr>
          </a:p>
          <a:p>
            <a:pPr>
              <a:defRPr/>
            </a:pPr>
            <a:endParaRPr sz="1200">
              <a:latin typeface="Arial"/>
              <a:cs typeface="Arial"/>
            </a:endParaRPr>
          </a:p>
          <a:p>
            <a:pPr>
              <a:defRPr/>
            </a:pPr>
            <a:r>
              <a:rPr lang="fr-FR" sz="1200" b="1" i="0" u="none">
                <a:solidFill>
                  <a:srgbClr val="000000"/>
                </a:solidFill>
                <a:latin typeface="Arial"/>
                <a:ea typeface="Arial"/>
                <a:cs typeface="Arial"/>
              </a:rPr>
              <a:t>Conséquence pour Lyon</a:t>
            </a:r>
            <a:r>
              <a:rPr lang="fr-FR" sz="1200" b="0" i="0" u="none">
                <a:solidFill>
                  <a:srgbClr val="000000"/>
                </a:solidFill>
                <a:latin typeface="Arial"/>
                <a:ea typeface="Arial"/>
                <a:cs typeface="Arial"/>
              </a:rPr>
              <a:t>, l</a:t>
            </a:r>
            <a:r>
              <a:rPr sz="1200" b="0" i="0" u="none">
                <a:solidFill>
                  <a:srgbClr val="000000"/>
                </a:solidFill>
                <a:latin typeface="Arial"/>
                <a:ea typeface="Arial"/>
                <a:cs typeface="Arial"/>
              </a:rPr>
              <a:t>es 15 et 22 mars 2026, les électeurs seront appelés à voter pour trois élections distinctes :</a:t>
            </a:r>
            <a:endParaRPr sz="1200" b="0" i="0" u="none">
              <a:solidFill>
                <a:srgbClr val="000000"/>
              </a:solidFill>
              <a:latin typeface="Arial"/>
              <a:ea typeface="Arial"/>
              <a:cs typeface="Arial"/>
            </a:endParaRPr>
          </a:p>
          <a:p>
            <a:pPr marL="239821" indent="-239821">
              <a:buFont typeface="Arial"/>
              <a:buChar char="•"/>
              <a:defRPr/>
            </a:pPr>
            <a:r>
              <a:rPr lang="fr-FR" sz="1200" b="0" i="0" u="none">
                <a:solidFill>
                  <a:srgbClr val="000000"/>
                </a:solidFill>
                <a:latin typeface="Arial"/>
                <a:ea typeface="Arial"/>
                <a:cs typeface="Arial"/>
              </a:rPr>
              <a:t>pour </a:t>
            </a:r>
            <a:r>
              <a:rPr sz="1200" b="0" i="0" u="none">
                <a:solidFill>
                  <a:srgbClr val="000000"/>
                </a:solidFill>
                <a:latin typeface="Arial"/>
                <a:ea typeface="Arial"/>
                <a:cs typeface="Arial"/>
              </a:rPr>
              <a:t>l’Arrondissement</a:t>
            </a:r>
            <a:endParaRPr sz="1200">
              <a:latin typeface="Arial"/>
              <a:cs typeface="Arial"/>
            </a:endParaRPr>
          </a:p>
          <a:p>
            <a:pPr marL="239821" indent="-239821">
              <a:buFont typeface="Arial"/>
              <a:buChar char="•"/>
              <a:defRPr/>
            </a:pPr>
            <a:r>
              <a:rPr lang="fr-FR" sz="1200" b="0" i="0" u="none">
                <a:solidFill>
                  <a:srgbClr val="000000"/>
                </a:solidFill>
                <a:latin typeface="Arial"/>
                <a:ea typeface="Arial"/>
                <a:cs typeface="Arial"/>
              </a:rPr>
              <a:t>pour </a:t>
            </a:r>
            <a:r>
              <a:rPr sz="1200" b="0" i="0" u="none">
                <a:solidFill>
                  <a:srgbClr val="000000"/>
                </a:solidFill>
                <a:latin typeface="Arial"/>
                <a:ea typeface="Arial"/>
                <a:cs typeface="Arial"/>
              </a:rPr>
              <a:t>la Ville </a:t>
            </a:r>
            <a:endParaRPr sz="1200">
              <a:latin typeface="Arial"/>
              <a:cs typeface="Arial"/>
            </a:endParaRPr>
          </a:p>
          <a:p>
            <a:pPr marL="239821" indent="-239821">
              <a:buFont typeface="Arial"/>
              <a:buChar char="•"/>
              <a:defRPr/>
            </a:pPr>
            <a:r>
              <a:rPr lang="fr-FR" sz="1200" b="0" i="0" u="none">
                <a:solidFill>
                  <a:srgbClr val="000000"/>
                </a:solidFill>
                <a:latin typeface="Arial"/>
                <a:ea typeface="Arial"/>
                <a:cs typeface="Arial"/>
              </a:rPr>
              <a:t>pour </a:t>
            </a:r>
            <a:r>
              <a:rPr sz="1200" b="0" i="0" u="none">
                <a:solidFill>
                  <a:srgbClr val="000000"/>
                </a:solidFill>
                <a:latin typeface="Arial"/>
                <a:ea typeface="Arial"/>
                <a:cs typeface="Arial"/>
              </a:rPr>
              <a:t>la Métropol</a:t>
            </a:r>
            <a:r>
              <a:rPr lang="fr-FR" sz="1200" b="0" i="0" u="none">
                <a:solidFill>
                  <a:srgbClr val="000000"/>
                </a:solidFill>
                <a:latin typeface="Arial"/>
                <a:ea typeface="Arial"/>
                <a:cs typeface="Arial"/>
              </a:rPr>
              <a:t>e</a:t>
            </a:r>
            <a:endParaRPr sz="1200">
              <a:latin typeface="Arial"/>
              <a:cs typeface="Arial"/>
            </a:endParaRPr>
          </a:p>
          <a:p>
            <a:pPr marL="239820" indent="-239820">
              <a:buFont typeface="Arial"/>
              <a:buChar char="•"/>
              <a:defRPr/>
            </a:pPr>
            <a:endParaRPr sz="1200">
              <a:latin typeface="Arial"/>
              <a:cs typeface="Arial"/>
            </a:endParaRPr>
          </a:p>
          <a:p>
            <a:pPr>
              <a:defRPr/>
            </a:pPr>
            <a:endParaRPr sz="1200">
              <a:latin typeface="Arial"/>
              <a:cs typeface="Arial"/>
            </a:endParaRPr>
          </a:p>
          <a:p>
            <a:pPr>
              <a:defRPr/>
            </a:pPr>
            <a:r>
              <a:rPr sz="1200" b="0" i="0" u="none">
                <a:solidFill>
                  <a:srgbClr val="000000"/>
                </a:solidFill>
                <a:latin typeface="Arial"/>
                <a:ea typeface="Arial"/>
                <a:cs typeface="Arial"/>
              </a:rPr>
              <a:t>Chaque électeur déposera ainsi </a:t>
            </a:r>
            <a:r>
              <a:rPr sz="1200" b="1" i="0" u="none">
                <a:solidFill>
                  <a:srgbClr val="000000"/>
                </a:solidFill>
                <a:latin typeface="Arial"/>
                <a:ea typeface="Arial"/>
                <a:cs typeface="Arial"/>
              </a:rPr>
              <a:t>trois bulletins</a:t>
            </a:r>
            <a:r>
              <a:rPr sz="1200" b="0" i="0" u="none">
                <a:solidFill>
                  <a:srgbClr val="000000"/>
                </a:solidFill>
                <a:latin typeface="Arial"/>
                <a:ea typeface="Arial"/>
                <a:cs typeface="Arial"/>
              </a:rPr>
              <a:t> dans </a:t>
            </a:r>
            <a:r>
              <a:rPr sz="1200" b="1" i="0" u="none">
                <a:solidFill>
                  <a:srgbClr val="000000"/>
                </a:solidFill>
                <a:latin typeface="Arial"/>
                <a:ea typeface="Arial"/>
                <a:cs typeface="Arial"/>
              </a:rPr>
              <a:t>t</a:t>
            </a:r>
            <a:r>
              <a:rPr sz="1200" b="1" i="0" u="none">
                <a:solidFill>
                  <a:srgbClr val="000000"/>
                </a:solidFill>
                <a:latin typeface="Arial"/>
                <a:ea typeface="Arial"/>
                <a:cs typeface="Arial"/>
              </a:rPr>
              <a:t>rois urnes dif</a:t>
            </a:r>
            <a:r>
              <a:rPr sz="1200" b="1" i="0" u="none">
                <a:solidFill>
                  <a:srgbClr val="000000"/>
                </a:solidFill>
                <a:latin typeface="Arial"/>
                <a:ea typeface="Arial"/>
                <a:cs typeface="Arial"/>
              </a:rPr>
              <a:t>férentes</a:t>
            </a:r>
            <a:r>
              <a:rPr sz="1200" b="0" i="0" u="none">
                <a:solidFill>
                  <a:srgbClr val="000000"/>
                </a:solidFill>
                <a:latin typeface="Arial"/>
                <a:ea typeface="Arial"/>
                <a:cs typeface="Arial"/>
              </a:rPr>
              <a:t> à l’issue de </a:t>
            </a:r>
            <a:r>
              <a:rPr sz="1200" b="1" i="0" u="none">
                <a:solidFill>
                  <a:srgbClr val="000000"/>
                </a:solidFill>
                <a:latin typeface="Arial"/>
                <a:ea typeface="Arial"/>
                <a:cs typeface="Arial"/>
              </a:rPr>
              <a:t>trois parcours électoraux distincts</a:t>
            </a:r>
            <a:r>
              <a:rPr lang="fr-FR" sz="1200" b="0" i="0" u="none">
                <a:solidFill>
                  <a:srgbClr val="000000"/>
                </a:solidFill>
                <a:latin typeface="Arial"/>
                <a:ea typeface="Arial"/>
                <a:cs typeface="Arial"/>
              </a:rPr>
              <a:t> </a:t>
            </a:r>
            <a:r>
              <a:rPr sz="1200" b="0" i="0" u="none">
                <a:solidFill>
                  <a:srgbClr val="000000"/>
                </a:solidFill>
                <a:latin typeface="Arial"/>
                <a:ea typeface="Arial"/>
                <a:cs typeface="Arial"/>
              </a:rPr>
              <a:t>organisés au sein d’un même bureau de vote.</a:t>
            </a:r>
            <a:endParaRPr sz="1200" b="0">
              <a:solidFill>
                <a:schemeClr val="tx1"/>
              </a:solidFill>
              <a:latin typeface="Arial"/>
              <a:cs typeface="Arial"/>
            </a:endParaRPr>
          </a:p>
          <a:p>
            <a:pPr marL="285750" indent="-285750">
              <a:buFont typeface="Arial"/>
              <a:buChar char="•"/>
              <a:defRPr/>
            </a:pPr>
            <a:endParaRPr sz="1200">
              <a:latin typeface="Arial"/>
              <a:cs typeface="Arial"/>
            </a:endParaRPr>
          </a:p>
          <a:p>
            <a:pPr>
              <a:defRPr/>
            </a:pPr>
            <a:endParaRPr sz="1400">
              <a:latin typeface="Arial"/>
              <a:cs typeface="Arial"/>
            </a:endParaRPr>
          </a:p>
          <a:p>
            <a:pPr marL="285750" indent="-285750">
              <a:buFont typeface="Arial"/>
              <a:buChar char="•"/>
              <a:defRPr/>
            </a:pPr>
            <a:endParaRPr lang="fr-FR" sz="1600">
              <a:latin typeface="+mn-lt"/>
            </a:endParaRPr>
          </a:p>
        </p:txBody>
      </p:sp>
      <p:sp>
        <p:nvSpPr>
          <p:cNvPr id="22" name="Espace réservé du texte 21"/>
          <p:cNvSpPr>
            <a:spLocks noGrp="1"/>
          </p:cNvSpPr>
          <p:nvPr>
            <p:ph type="body" sz="quarter" idx="16"/>
          </p:nvPr>
        </p:nvSpPr>
        <p:spPr bwMode="auto">
          <a:xfrm>
            <a:off x="481771" y="276606"/>
            <a:ext cx="4644770" cy="167999"/>
          </a:xfrm>
        </p:spPr>
        <p:txBody>
          <a:bodyPr/>
          <a:lstStyle/>
          <a:p>
            <a:pPr>
              <a:defRPr/>
            </a:pPr>
            <a:r>
              <a:rPr lang="fr-FR"/>
              <a:t>Être membre de bureau de vote</a:t>
            </a:r>
            <a:endParaRPr lang="fr-F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2" y="4878686"/>
            <a:ext cx="995942" cy="167999"/>
          </a:xfrm>
          <a:prstGeom prst="rect">
            <a:avLst/>
          </a:prstGeom>
          <a:noFill/>
        </p:spPr>
        <p:txBody>
          <a:bodyPr wrap="square" rtlCol="0">
            <a:spAutoFit/>
          </a:bodyPr>
          <a:lstStyle/>
          <a:p>
            <a:pPr>
              <a:defRPr/>
            </a:pPr>
            <a:r>
              <a:rPr lang="fr-FR" sz="500">
                <a:latin typeface="Arial"/>
              </a:rPr>
              <a:t>25 février 2026</a:t>
            </a:r>
            <a:endParaRPr lang="fr-FR" sz="500">
              <a:latin typeface="Arial"/>
            </a:endParaRPr>
          </a:p>
        </p:txBody>
      </p:sp>
      <p:pic>
        <p:nvPicPr>
          <p:cNvPr id="350154634" name=""/>
          <p:cNvPicPr>
            <a:picLocks noChangeAspect="1"/>
          </p:cNvPicPr>
          <p:nvPr/>
        </p:nvPicPr>
        <p:blipFill>
          <a:blip r:embed="rId3"/>
          <a:stretch/>
        </p:blipFill>
        <p:spPr bwMode="auto">
          <a:xfrm flipH="0" flipV="0">
            <a:off x="5688621" y="853320"/>
            <a:ext cx="3292365" cy="351445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63814952" name="Espace réservé du texte 15"/>
          <p:cNvSpPr>
            <a:spLocks noGrp="1"/>
          </p:cNvSpPr>
          <p:nvPr>
            <p:ph type="body" sz="quarter" idx="10"/>
          </p:nvPr>
        </p:nvSpPr>
        <p:spPr bwMode="auto">
          <a:xfrm>
            <a:off x="407529" y="2009443"/>
            <a:ext cx="7503230" cy="2753622"/>
          </a:xfrm>
        </p:spPr>
        <p:txBody>
          <a:bodyPr/>
          <a:lstStyle/>
          <a:p>
            <a:pPr marL="0" lvl="1" indent="0" algn="just">
              <a:lnSpc>
                <a:spcPct val="90000"/>
              </a:lnSpc>
              <a:spcBef>
                <a:spcPts val="998"/>
              </a:spcBef>
              <a:buFontTx/>
              <a:buNone/>
              <a:defRPr/>
            </a:pPr>
            <a:r>
              <a:rPr lang="fr-FR" sz="1300" b="1" i="0" u="none" strike="noStrike" cap="none" spc="0">
                <a:solidFill>
                  <a:srgbClr val="FF2147"/>
                </a:solidFill>
                <a:latin typeface="Arial"/>
                <a:ea typeface="Arial"/>
                <a:cs typeface="Arial"/>
              </a:rPr>
              <a:t>Le passage par l’isoloir est obligatoire</a:t>
            </a:r>
            <a:r>
              <a:rPr lang="fr-FR" sz="1300" b="1" i="0" u="none" strike="noStrike" cap="none" spc="0">
                <a:solidFill>
                  <a:srgbClr val="FF2147"/>
                </a:solidFill>
                <a:latin typeface="Arial"/>
                <a:ea typeface="Arial"/>
                <a:cs typeface="Arial"/>
              </a:rPr>
              <a:t>.</a:t>
            </a:r>
            <a:r>
              <a:rPr lang="fr-FR" sz="1300" b="1" i="0" u="none" strike="noStrike" cap="none" spc="0">
                <a:solidFill>
                  <a:srgbClr val="FF2147"/>
                </a:solidFill>
                <a:latin typeface="Arial"/>
                <a:ea typeface="Arial"/>
                <a:cs typeface="Arial"/>
              </a:rPr>
              <a:t> </a:t>
            </a:r>
            <a:r>
              <a:rPr lang="fr-FR" sz="1300" b="0" i="0" u="none" strike="noStrike" cap="none" spc="0">
                <a:solidFill>
                  <a:schemeClr val="tx1"/>
                </a:solidFill>
                <a:latin typeface="Arial"/>
                <a:ea typeface="Arial"/>
                <a:cs typeface="Arial"/>
              </a:rPr>
              <a:t>Le Président doit demander à l’électeur d’aller dans l’isoloir. Si l’électeur persiste dans son refus, il faut le consigner au procès-verbal</a:t>
            </a:r>
            <a:endParaRPr sz="1300">
              <a:solidFill>
                <a:schemeClr val="tx1"/>
              </a:solidFill>
              <a:latin typeface="Arial"/>
              <a:cs typeface="Arial"/>
            </a:endParaRPr>
          </a:p>
          <a:p>
            <a:pPr marL="0" indent="0" algn="just">
              <a:spcBef>
                <a:spcPts val="998"/>
              </a:spcBef>
              <a:buFontTx/>
              <a:buNone/>
              <a:defRPr/>
            </a:pPr>
            <a:r>
              <a:rPr lang="fr-FR" sz="1300" b="1" i="0" u="none" strike="noStrike" cap="none" spc="0">
                <a:solidFill>
                  <a:schemeClr val="tx1"/>
                </a:solidFill>
                <a:latin typeface="Arial"/>
                <a:ea typeface="Arial"/>
                <a:cs typeface="Arial"/>
              </a:rPr>
              <a:t>Personne handicapée : l’article L.64 autorise à se faire assister physiquement </a:t>
            </a:r>
            <a:r>
              <a:rPr lang="fr-FR" sz="1300" b="0" i="0" u="none" strike="noStrike" cap="none" spc="0">
                <a:solidFill>
                  <a:schemeClr val="tx1"/>
                </a:solidFill>
                <a:latin typeface="Arial"/>
                <a:ea typeface="Arial"/>
                <a:cs typeface="Arial"/>
              </a:rPr>
              <a:t>par l’électeur de son choix (dans l’isoloir et mettre le bulletin de vote dans l’urne). </a:t>
            </a:r>
            <a:r>
              <a:rPr lang="fr-FR" sz="1300" b="0" i="0" u="none" strike="noStrike" cap="none" spc="0">
                <a:solidFill>
                  <a:schemeClr val="tx1"/>
                </a:solidFill>
                <a:latin typeface="Arial"/>
                <a:ea typeface="Arial"/>
                <a:cs typeface="Arial"/>
              </a:rPr>
              <a:t>Mais cela </a:t>
            </a:r>
            <a:r>
              <a:rPr lang="fr-FR" sz="1300" b="0" i="0" u="sng" strike="noStrike" cap="none" spc="0">
                <a:solidFill>
                  <a:schemeClr val="tx1"/>
                </a:solidFill>
                <a:latin typeface="Arial"/>
                <a:ea typeface="Arial"/>
                <a:cs typeface="Arial"/>
              </a:rPr>
              <a:t>ne doit pas empêcher le passage obligatoire par l’isoloir</a:t>
            </a:r>
            <a:r>
              <a:rPr lang="fr-FR" sz="1300" b="0" i="0" u="none" strike="noStrike" cap="none" spc="0">
                <a:solidFill>
                  <a:schemeClr val="tx1"/>
                </a:solidFill>
                <a:latin typeface="Arial"/>
                <a:ea typeface="Arial"/>
                <a:cs typeface="Arial"/>
              </a:rPr>
              <a:t>. Le président du BV prend toutes les mesures utiles pour faciliter le vote autonome ex : abaisser l’urne. </a:t>
            </a:r>
            <a:endParaRPr lang="fr-FR" sz="1300" b="0" i="0" u="none" strike="noStrike" cap="none" spc="0">
              <a:solidFill>
                <a:schemeClr val="tx1"/>
              </a:solidFill>
              <a:latin typeface="Times New Roman"/>
              <a:cs typeface="Times New Roman"/>
            </a:endParaRPr>
          </a:p>
          <a:p>
            <a:pPr marL="0" lvl="1" indent="0" algn="just">
              <a:lnSpc>
                <a:spcPct val="90000"/>
              </a:lnSpc>
              <a:spcBef>
                <a:spcPts val="998"/>
              </a:spcBef>
              <a:buFontTx/>
              <a:buNone/>
              <a:defRPr/>
            </a:pPr>
            <a:r>
              <a:rPr lang="fr-FR" sz="1300" b="1" i="0" u="none" strike="noStrike" cap="none" spc="0">
                <a:solidFill>
                  <a:schemeClr val="tx1"/>
                </a:solidFill>
                <a:latin typeface="Arial"/>
                <a:ea typeface="Arial"/>
                <a:cs typeface="Arial"/>
              </a:rPr>
              <a:t>Si un électeur ne peut pas signer la liste d’émargement</a:t>
            </a:r>
            <a:r>
              <a:rPr lang="fr-FR" sz="1300" b="0" i="0" u="none" strike="noStrike" cap="none" spc="0">
                <a:solidFill>
                  <a:schemeClr val="tx1"/>
                </a:solidFill>
                <a:latin typeface="Arial"/>
                <a:ea typeface="Arial"/>
                <a:cs typeface="Arial"/>
              </a:rPr>
              <a:t>, il faut mettre la mention « Ne peut signer lui-même » et faire signer la personne qui l’accompagne</a:t>
            </a:r>
            <a:endParaRPr lang="fr-FR" sz="1300" b="0" i="0" u="none" strike="noStrike" cap="none" spc="0">
              <a:solidFill>
                <a:schemeClr val="tx1"/>
              </a:solidFill>
              <a:latin typeface="Times New Roman"/>
              <a:cs typeface="Times New Roman"/>
            </a:endParaRPr>
          </a:p>
          <a:p>
            <a:pPr marL="0" lvl="1" indent="0" algn="just">
              <a:lnSpc>
                <a:spcPct val="90000"/>
              </a:lnSpc>
              <a:spcBef>
                <a:spcPts val="998"/>
              </a:spcBef>
              <a:buFontTx/>
              <a:buNone/>
              <a:defRPr/>
            </a:pPr>
            <a:r>
              <a:rPr lang="fr-FR" sz="1300" b="0" i="0" u="none" strike="noStrike" cap="none" spc="0">
                <a:solidFill>
                  <a:schemeClr val="tx1"/>
                </a:solidFill>
                <a:latin typeface="Arial"/>
                <a:ea typeface="Arial"/>
                <a:cs typeface="Arial"/>
              </a:rPr>
              <a:t>Si un électeur refuse de signer la liste d’émargement alors qu’il est en état de le faire, la liste est émargée par l’assesseur chargé du contrôle et une mention est portée au PV.</a:t>
            </a:r>
            <a:endParaRPr lang="fr-FR" sz="1300" b="0" i="0" u="none" strike="noStrike" cap="none" spc="0">
              <a:solidFill>
                <a:schemeClr val="tx1"/>
              </a:solidFill>
              <a:latin typeface="Times New Roman"/>
              <a:cs typeface="Times New Roman"/>
            </a:endParaRPr>
          </a:p>
          <a:p>
            <a:pPr marL="294798" indent="-285750">
              <a:spcBef>
                <a:spcPts val="70"/>
              </a:spcBef>
              <a:buFont typeface="Arial"/>
              <a:buChar char="•"/>
              <a:tabLst>
                <a:tab pos="224789" algn="l"/>
              </a:tabLst>
              <a:defRPr/>
            </a:pPr>
            <a:endParaRPr/>
          </a:p>
          <a:p>
            <a:pPr marL="294798" indent="-285750">
              <a:spcBef>
                <a:spcPts val="70"/>
              </a:spcBef>
              <a:buFont typeface="Arial"/>
              <a:buChar char="•"/>
              <a:tabLst>
                <a:tab pos="224789" algn="l"/>
              </a:tabLst>
              <a:defRPr/>
            </a:pPr>
            <a:endParaRPr lang="fr-FR" sz="1200" spc="-2"/>
          </a:p>
          <a:p>
            <a:pPr marL="294798" indent="-285750">
              <a:spcBef>
                <a:spcPts val="70"/>
              </a:spcBef>
              <a:buFont typeface="Arial"/>
              <a:buChar char="•"/>
              <a:tabLst>
                <a:tab pos="224789" algn="l"/>
              </a:tabLst>
              <a:defRPr/>
            </a:pPr>
            <a:endParaRPr lang="fr-FR" sz="12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p:txBody>
      </p:sp>
      <p:sp>
        <p:nvSpPr>
          <p:cNvPr id="277491074" name="Espace réservé du texte 21"/>
          <p:cNvSpPr>
            <a:spLocks noGrp="1"/>
          </p:cNvSpPr>
          <p:nvPr>
            <p:ph type="body" sz="quarter" idx="16"/>
          </p:nvPr>
        </p:nvSpPr>
        <p:spPr bwMode="auto">
          <a:xfrm>
            <a:off x="481773" y="259090"/>
            <a:ext cx="4646572" cy="167999"/>
          </a:xfrm>
        </p:spPr>
        <p:txBody>
          <a:bodyPr/>
          <a:lstStyle/>
          <a:p>
            <a:pPr>
              <a:defRPr/>
            </a:pPr>
            <a:r>
              <a:rPr lang="fr-FR"/>
              <a:t>Le parcours de l’électeur</a:t>
            </a:r>
            <a:endParaRPr/>
          </a:p>
        </p:txBody>
      </p:sp>
      <p:sp>
        <p:nvSpPr>
          <p:cNvPr id="1292935709"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27116535"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758981496"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92282341" name="ZoneTexte 1"/>
          <p:cNvSpPr txBox="1"/>
          <p:nvPr/>
        </p:nvSpPr>
        <p:spPr bwMode="auto">
          <a:xfrm>
            <a:off x="632682" y="673587"/>
            <a:ext cx="8026318" cy="366119"/>
          </a:xfrm>
          <a:prstGeom prst="rect">
            <a:avLst/>
          </a:prstGeom>
          <a:noFill/>
        </p:spPr>
        <p:txBody>
          <a:bodyPr wrap="square" rtlCol="0">
            <a:spAutoFit/>
          </a:bodyPr>
          <a:lstStyle/>
          <a:p>
            <a:pPr algn="ctr">
              <a:defRPr/>
            </a:pPr>
            <a:r>
              <a:rPr lang="fr-FR" b="1"/>
              <a:t>Le parcours de l’électeur</a:t>
            </a:r>
            <a:endParaRPr lang="fr-FR" b="1"/>
          </a:p>
        </p:txBody>
      </p:sp>
      <p:pic>
        <p:nvPicPr>
          <p:cNvPr id="507508585" name=""/>
          <p:cNvPicPr>
            <a:picLocks noChangeAspect="1"/>
          </p:cNvPicPr>
          <p:nvPr/>
        </p:nvPicPr>
        <p:blipFill>
          <a:blip r:embed="rId3"/>
          <a:stretch/>
        </p:blipFill>
        <p:spPr bwMode="auto">
          <a:xfrm flipH="0" flipV="0">
            <a:off x="7235215" y="233530"/>
            <a:ext cx="1302784" cy="1326187"/>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30438143" name="Espace réservé du texte 15"/>
          <p:cNvSpPr>
            <a:spLocks noGrp="1"/>
          </p:cNvSpPr>
          <p:nvPr>
            <p:ph type="body" sz="quarter" idx="10"/>
          </p:nvPr>
        </p:nvSpPr>
        <p:spPr bwMode="auto">
          <a:xfrm>
            <a:off x="407529" y="1460190"/>
            <a:ext cx="7503229" cy="2753622"/>
          </a:xfrm>
        </p:spPr>
        <p:txBody>
          <a:bodyPr/>
          <a:lstStyle/>
          <a:p>
            <a:pPr>
              <a:defRPr/>
            </a:pPr>
            <a:r>
              <a:rPr lang="fr-FR" sz="1200" b="1" i="0" u="none" strike="noStrike" cap="none" spc="0">
                <a:solidFill>
                  <a:schemeClr val="tx1"/>
                </a:solidFill>
                <a:latin typeface="Arial"/>
                <a:ea typeface="Arial"/>
                <a:cs typeface="Arial"/>
              </a:rPr>
              <a:t>La participation des personnes handicapées à la vie politique et publique est garantie par la convention relative aux droits des personnes handicapées des Nations Unies.</a:t>
            </a:r>
            <a:endParaRPr lang="fr-FR" sz="1200" b="1" i="0" u="none" strike="noStrike" cap="none" spc="0">
              <a:solidFill>
                <a:schemeClr val="tx1"/>
              </a:solidFill>
              <a:latin typeface="Times New Roman"/>
              <a:cs typeface="Times New Roman"/>
            </a:endParaRPr>
          </a:p>
          <a:p>
            <a:pPr>
              <a:defRPr/>
            </a:pPr>
            <a:endParaRPr sz="1200">
              <a:latin typeface="Arial"/>
              <a:cs typeface="Arial"/>
            </a:endParaRPr>
          </a:p>
          <a:p>
            <a:pPr>
              <a:defRPr/>
            </a:pPr>
            <a:r>
              <a:rPr lang="fr-FR" sz="1200" b="0" i="0" u="none" strike="noStrike" cap="none" spc="0">
                <a:solidFill>
                  <a:schemeClr val="tx1"/>
                </a:solidFill>
                <a:latin typeface="Arial"/>
                <a:ea typeface="Arial"/>
                <a:cs typeface="Arial"/>
              </a:rPr>
              <a:t>Le Président du bureau de vote se doit de prendre toute mesure utile afin de </a:t>
            </a:r>
            <a:r>
              <a:rPr lang="fr-FR" sz="1200" b="1" i="0" u="none" strike="noStrike" cap="none" spc="0">
                <a:solidFill>
                  <a:schemeClr val="tx1"/>
                </a:solidFill>
                <a:latin typeface="Arial"/>
                <a:ea typeface="Arial"/>
                <a:cs typeface="Arial"/>
              </a:rPr>
              <a:t>faciliter le vote autonome</a:t>
            </a:r>
            <a:r>
              <a:rPr lang="fr-FR" sz="1200" b="0" i="0" u="none" strike="noStrike" cap="none" spc="0">
                <a:solidFill>
                  <a:schemeClr val="tx1"/>
                </a:solidFill>
                <a:latin typeface="Arial"/>
                <a:ea typeface="Arial"/>
                <a:cs typeface="Arial"/>
              </a:rPr>
              <a:t> des personnes en situation de handicap (article L.62-2 du code électoral</a:t>
            </a:r>
            <a:r>
              <a:rPr lang="fr-FR" sz="1200" b="0" i="0" u="none" strike="noStrike" cap="none" spc="0">
                <a:solidFill>
                  <a:schemeClr val="tx1"/>
                </a:solidFill>
                <a:latin typeface="Arial"/>
                <a:ea typeface="Arial"/>
                <a:cs typeface="Arial"/>
              </a:rPr>
              <a:t>).</a:t>
            </a:r>
            <a:endParaRPr lang="fr-FR" sz="1200" b="0" i="0" u="none" strike="noStrike" cap="none" spc="0">
              <a:solidFill>
                <a:schemeClr val="tx1"/>
              </a:solidFill>
              <a:latin typeface="Times New Roman"/>
              <a:cs typeface="Times New Roman"/>
            </a:endParaRPr>
          </a:p>
          <a:p>
            <a:pPr>
              <a:defRPr/>
            </a:pPr>
            <a:endParaRPr lang="fr-FR" sz="1200" b="0" i="0" u="none" strike="noStrike" cap="none" spc="0">
              <a:solidFill>
                <a:schemeClr val="tx1"/>
              </a:solidFill>
              <a:latin typeface="Times New Roman"/>
              <a:cs typeface="Times New Roman"/>
            </a:endParaRPr>
          </a:p>
          <a:p>
            <a:pPr>
              <a:defRPr/>
            </a:pPr>
            <a:r>
              <a:rPr lang="fr-FR" sz="1200" b="0" i="0" u="none" strike="noStrike" cap="none" spc="0">
                <a:solidFill>
                  <a:schemeClr val="tx1"/>
                </a:solidFill>
                <a:latin typeface="Arial"/>
                <a:ea typeface="Arial"/>
                <a:cs typeface="Arial"/>
              </a:rPr>
              <a:t>Les membres du bureau de vote vérifient </a:t>
            </a:r>
            <a:r>
              <a:rPr lang="fr-FR" sz="1200" b="1" i="0" u="none" strike="noStrike" cap="none" spc="0">
                <a:solidFill>
                  <a:schemeClr val="tx1"/>
                </a:solidFill>
                <a:latin typeface="Arial"/>
                <a:ea typeface="Arial"/>
                <a:cs typeface="Arial"/>
              </a:rPr>
              <a:t>l’accessibilité du bureau de vote</a:t>
            </a:r>
            <a:r>
              <a:rPr lang="fr-FR" sz="1200" b="0" i="0" u="none" strike="noStrike" cap="none" spc="0">
                <a:solidFill>
                  <a:schemeClr val="tx1"/>
                </a:solidFill>
                <a:latin typeface="Arial"/>
                <a:ea typeface="Arial"/>
                <a:cs typeface="Arial"/>
              </a:rPr>
              <a:t> : cheminement accessible, isoloir adapté au fauteuil roulant, signalétique claire</a:t>
            </a:r>
            <a:r>
              <a:rPr lang="fr-FR" sz="1200" b="0" i="0" u="none" strike="noStrike" cap="none" spc="0">
                <a:solidFill>
                  <a:schemeClr val="tx1"/>
                </a:solidFill>
                <a:latin typeface="Arial"/>
                <a:ea typeface="Arial"/>
                <a:cs typeface="Arial"/>
              </a:rPr>
              <a:t>…</a:t>
            </a:r>
            <a:endParaRPr lang="fr-FR" sz="1200" b="0" i="0" u="none" strike="noStrike" cap="none" spc="0">
              <a:solidFill>
                <a:schemeClr val="tx1"/>
              </a:solidFill>
              <a:latin typeface="Times New Roman"/>
              <a:cs typeface="Times New Roman"/>
            </a:endParaRPr>
          </a:p>
          <a:p>
            <a:pPr>
              <a:defRPr/>
            </a:pPr>
            <a:endParaRPr lang="fr-FR" sz="1200" b="0" i="0" u="none" strike="noStrike" cap="none" spc="0">
              <a:solidFill>
                <a:schemeClr val="tx1"/>
              </a:solidFill>
              <a:latin typeface="Times New Roman"/>
              <a:cs typeface="Times New Roman"/>
            </a:endParaRPr>
          </a:p>
          <a:p>
            <a:pPr>
              <a:defRPr/>
            </a:pPr>
            <a:r>
              <a:rPr lang="fr-FR" sz="1200" b="0" i="0" u="none" strike="noStrike" cap="none" spc="0">
                <a:solidFill>
                  <a:schemeClr val="tx1"/>
                </a:solidFill>
                <a:latin typeface="Arial"/>
                <a:ea typeface="Arial"/>
                <a:cs typeface="Arial"/>
              </a:rPr>
              <a:t>Tout électeur en situation de handicap est autorisé à </a:t>
            </a:r>
            <a:r>
              <a:rPr lang="fr-FR" sz="1200" b="1" i="0" u="none" strike="noStrike" cap="none" spc="0">
                <a:solidFill>
                  <a:schemeClr val="tx1"/>
                </a:solidFill>
                <a:latin typeface="Arial"/>
                <a:ea typeface="Arial"/>
                <a:cs typeface="Arial"/>
              </a:rPr>
              <a:t>se faire assister par un électeur de leur choix </a:t>
            </a:r>
            <a:r>
              <a:rPr lang="fr-FR" sz="1200" b="0" i="0" u="none" strike="noStrike" cap="none" spc="0">
                <a:solidFill>
                  <a:schemeClr val="tx1"/>
                </a:solidFill>
                <a:latin typeface="Arial"/>
                <a:ea typeface="Arial"/>
                <a:cs typeface="Arial"/>
              </a:rPr>
              <a:t>qui l’aidera à exprimer son vote (article L. 64 du code électoral). La personne accompagnante n’est pas nécessairement inscrite dans le même bureau de vote, ni dans la même commune</a:t>
            </a:r>
            <a:r>
              <a:rPr lang="fr-FR" sz="1200" b="0" i="0" u="none" strike="noStrike" cap="none" spc="0">
                <a:solidFill>
                  <a:schemeClr val="tx1"/>
                </a:solidFill>
                <a:latin typeface="Arial"/>
                <a:ea typeface="Arial"/>
                <a:cs typeface="Arial"/>
              </a:rPr>
              <a:t>.</a:t>
            </a:r>
            <a:endParaRPr lang="fr-FR" sz="1200" b="0" i="0" u="none" strike="noStrike" cap="none" spc="0">
              <a:solidFill>
                <a:schemeClr val="tx1"/>
              </a:solidFill>
              <a:latin typeface="Times New Roman"/>
              <a:cs typeface="Times New Roman"/>
            </a:endParaRPr>
          </a:p>
          <a:p>
            <a:pPr>
              <a:defRPr/>
            </a:pPr>
            <a:endParaRPr lang="fr-FR" sz="1200" b="0" i="0" u="none" strike="noStrike" cap="none" spc="0">
              <a:solidFill>
                <a:schemeClr val="tx1"/>
              </a:solidFill>
              <a:latin typeface="Times New Roman"/>
              <a:cs typeface="Times New Roman"/>
            </a:endParaRPr>
          </a:p>
          <a:p>
            <a:pPr>
              <a:defRPr/>
            </a:pPr>
            <a:r>
              <a:rPr lang="fr-FR" sz="1200" b="0" i="0" u="none" strike="noStrike" cap="none" spc="0">
                <a:solidFill>
                  <a:schemeClr val="tx1"/>
                </a:solidFill>
                <a:latin typeface="Arial"/>
                <a:ea typeface="Arial"/>
                <a:cs typeface="Arial"/>
              </a:rPr>
              <a:t>Toute personne en en situation de handicap mental, susceptible d’être perturbée par l’acte de voter dans un bureau de vote, peut </a:t>
            </a:r>
            <a:r>
              <a:rPr lang="fr-FR" sz="1200" b="1" i="0" u="none" strike="noStrike" cap="none" spc="0">
                <a:solidFill>
                  <a:schemeClr val="tx1"/>
                </a:solidFill>
                <a:latin typeface="Arial"/>
                <a:ea typeface="Arial"/>
                <a:cs typeface="Arial"/>
              </a:rPr>
              <a:t>préparer son bulletin de vote à la maison</a:t>
            </a:r>
            <a:r>
              <a:rPr lang="fr-FR" sz="1200" b="0" i="0" u="none" strike="noStrike" cap="none" spc="0">
                <a:solidFill>
                  <a:schemeClr val="tx1"/>
                </a:solidFill>
                <a:latin typeface="Arial"/>
                <a:ea typeface="Arial"/>
                <a:cs typeface="Arial"/>
              </a:rPr>
              <a:t> ; elle n’a plus qu’à le glisser dans l’enveloppe dans l’isoloir</a:t>
            </a:r>
            <a:r>
              <a:rPr lang="fr-FR" sz="1200" b="0" i="0" u="none" strike="noStrike" cap="none" spc="0">
                <a:solidFill>
                  <a:schemeClr val="tx1"/>
                </a:solidFill>
                <a:latin typeface="Arial"/>
                <a:ea typeface="Arial"/>
                <a:cs typeface="Arial"/>
              </a:rPr>
              <a:t>.</a:t>
            </a:r>
            <a:endParaRPr lang="fr-FR" sz="1200" b="0" i="0" u="none" strike="noStrike" cap="none" spc="0">
              <a:solidFill>
                <a:schemeClr val="tx1"/>
              </a:solidFill>
              <a:latin typeface="Times New Roman"/>
              <a:cs typeface="Times New Roman"/>
            </a:endParaRPr>
          </a:p>
          <a:p>
            <a:pPr marL="239820" indent="-239820">
              <a:spcBef>
                <a:spcPts val="0"/>
              </a:spcBef>
              <a:buFont typeface="Arial"/>
              <a:buChar char="•"/>
              <a:defRPr/>
            </a:pPr>
            <a:endParaRPr sz="1400">
              <a:solidFill>
                <a:schemeClr val="tx1"/>
              </a:solidFill>
              <a:latin typeface="Arial"/>
              <a:cs typeface="Arial"/>
            </a:endParaRPr>
          </a:p>
          <a:p>
            <a:pPr marL="294797" indent="-285750">
              <a:spcBef>
                <a:spcPts val="69"/>
              </a:spcBef>
              <a:buFont typeface="Arial"/>
              <a:buChar char="•"/>
              <a:tabLst>
                <a:tab pos="224788" algn="l"/>
              </a:tabLst>
              <a:defRPr/>
            </a:pPr>
            <a:endParaRPr sz="1200" spc="-1">
              <a:solidFill>
                <a:schemeClr val="tx1"/>
              </a:solidFill>
            </a:endParaRPr>
          </a:p>
          <a:p>
            <a:pPr marL="294797" indent="-285750">
              <a:spcBef>
                <a:spcPts val="69"/>
              </a:spcBef>
              <a:buFont typeface="Arial"/>
              <a:buChar char="•"/>
              <a:tabLst>
                <a:tab pos="224788" algn="l"/>
              </a:tabLst>
              <a:defRPr/>
            </a:pPr>
            <a:endParaRPr sz="1200" spc="-1">
              <a:solidFill>
                <a:schemeClr val="tx1"/>
              </a:solidFill>
            </a:endParaRPr>
          </a:p>
          <a:p>
            <a:pPr marL="294797" indent="-285750">
              <a:spcBef>
                <a:spcPts val="69"/>
              </a:spcBef>
              <a:buFont typeface="Arial"/>
              <a:buChar char="•"/>
              <a:tabLst>
                <a:tab pos="224788" algn="l"/>
              </a:tabLst>
              <a:defRPr/>
            </a:pPr>
            <a:endParaRPr lang="fr-FR" sz="1400" spc="-1"/>
          </a:p>
          <a:p>
            <a:pPr marL="294797" indent="-285750">
              <a:spcBef>
                <a:spcPts val="69"/>
              </a:spcBef>
              <a:buFont typeface="Arial"/>
              <a:buChar char="•"/>
              <a:tabLst>
                <a:tab pos="224788" algn="l"/>
              </a:tabLst>
              <a:defRPr/>
            </a:pPr>
            <a:endParaRPr lang="fr-FR" sz="1400" spc="-1"/>
          </a:p>
          <a:p>
            <a:pPr marL="294797" indent="-285750">
              <a:spcBef>
                <a:spcPts val="69"/>
              </a:spcBef>
              <a:buFont typeface="Arial"/>
              <a:buChar char="•"/>
              <a:tabLst>
                <a:tab pos="224788" algn="l"/>
              </a:tabLst>
              <a:defRPr/>
            </a:pPr>
            <a:endParaRPr lang="fr-FR" sz="1400" spc="-1"/>
          </a:p>
        </p:txBody>
      </p:sp>
      <p:sp>
        <p:nvSpPr>
          <p:cNvPr id="1135220149" name="Espace réservé du texte 21"/>
          <p:cNvSpPr>
            <a:spLocks noGrp="1"/>
          </p:cNvSpPr>
          <p:nvPr>
            <p:ph type="body" sz="quarter" idx="16"/>
          </p:nvPr>
        </p:nvSpPr>
        <p:spPr bwMode="auto">
          <a:xfrm>
            <a:off x="481772" y="259089"/>
            <a:ext cx="4653051" cy="167998"/>
          </a:xfrm>
        </p:spPr>
        <p:txBody>
          <a:bodyPr/>
          <a:lstStyle/>
          <a:p>
            <a:pPr>
              <a:defRPr/>
            </a:pPr>
            <a:r>
              <a:rPr lang="fr-FR"/>
              <a:t>Pendant la journée</a:t>
            </a:r>
            <a:endParaRPr/>
          </a:p>
        </p:txBody>
      </p:sp>
      <p:sp>
        <p:nvSpPr>
          <p:cNvPr id="1584407149" name="ZoneTexte 10"/>
          <p:cNvSpPr txBox="1"/>
          <p:nvPr/>
        </p:nvSpPr>
        <p:spPr bwMode="auto">
          <a:xfrm>
            <a:off x="1746911" y="4763065"/>
            <a:ext cx="880281" cy="169275"/>
          </a:xfrm>
          <a:prstGeom prst="rect">
            <a:avLst/>
          </a:prstGeom>
          <a:noFill/>
        </p:spPr>
        <p:txBody>
          <a:bodyPr wrap="square" rtlCol="0">
            <a:spAutoFit/>
          </a:bodyPr>
          <a:lstStyle/>
          <a:p>
            <a:pPr>
              <a:defRPr/>
            </a:pPr>
            <a:r>
              <a:rPr lang="fr-FR" sz="500" b="1">
                <a:latin typeface="Arial"/>
                <a:cs typeface="Arial"/>
              </a:rPr>
              <a:t>DGPRH</a:t>
            </a:r>
            <a:endParaRPr/>
          </a:p>
        </p:txBody>
      </p:sp>
      <p:sp>
        <p:nvSpPr>
          <p:cNvPr id="1907536933" name="ZoneTexte 11"/>
          <p:cNvSpPr txBox="1"/>
          <p:nvPr/>
        </p:nvSpPr>
        <p:spPr bwMode="auto">
          <a:xfrm>
            <a:off x="1746911" y="4878685"/>
            <a:ext cx="989461" cy="169275"/>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549725322" name="Rectangle 1"/>
          <p:cNvSpPr>
            <a:spLocks noChangeArrowheads="1"/>
          </p:cNvSpPr>
          <p:nvPr/>
        </p:nvSpPr>
        <p:spPr bwMode="auto">
          <a:xfrm>
            <a:off x="7735212" y="736133"/>
            <a:ext cx="247756" cy="369330"/>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481621117" name="ZoneTexte 1"/>
          <p:cNvSpPr txBox="1"/>
          <p:nvPr/>
        </p:nvSpPr>
        <p:spPr bwMode="auto">
          <a:xfrm>
            <a:off x="632682" y="673587"/>
            <a:ext cx="8110915" cy="366119"/>
          </a:xfrm>
          <a:prstGeom prst="rect">
            <a:avLst/>
          </a:prstGeom>
          <a:noFill/>
        </p:spPr>
        <p:txBody>
          <a:bodyPr wrap="square" rtlCol="0">
            <a:spAutoFit/>
          </a:bodyPr>
          <a:lstStyle/>
          <a:p>
            <a:pPr algn="ctr">
              <a:defRPr/>
            </a:pPr>
            <a:r>
              <a:rPr lang="fr-FR" b="1">
                <a:latin typeface="Arial"/>
                <a:ea typeface="Arial"/>
                <a:cs typeface="Arial"/>
              </a:rPr>
              <a:t>Le bureau de vote handi-accueillant</a:t>
            </a:r>
            <a:endParaRPr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09308549" name="Espace réservé du texte 15"/>
          <p:cNvSpPr>
            <a:spLocks noGrp="1"/>
          </p:cNvSpPr>
          <p:nvPr>
            <p:ph type="body" sz="quarter" idx="10"/>
          </p:nvPr>
        </p:nvSpPr>
        <p:spPr bwMode="auto">
          <a:xfrm>
            <a:off x="407529" y="1870391"/>
            <a:ext cx="7503229" cy="2753622"/>
          </a:xfrm>
        </p:spPr>
        <p:txBody>
          <a:bodyPr/>
          <a:lstStyle/>
          <a:p>
            <a:pPr marL="0" marR="0" lvl="1" indent="0" algn="l">
              <a:lnSpc>
                <a:spcPct val="100000"/>
              </a:lnSpc>
              <a:spcBef>
                <a:spcPts val="0"/>
              </a:spcBef>
              <a:spcAft>
                <a:spcPts val="0"/>
              </a:spcAft>
              <a:defRPr/>
            </a:pPr>
            <a:r>
              <a:rPr lang="fr-FR" sz="1200" i="0" u="none" strike="noStrike" cap="none" spc="0">
                <a:solidFill>
                  <a:schemeClr val="tx1"/>
                </a:solidFill>
                <a:latin typeface="Arial"/>
                <a:ea typeface="Arial"/>
                <a:cs typeface="Arial"/>
              </a:rPr>
              <a:t>Les personnes avec trouble du développement intellectuel qui le souhaitent peuvent </a:t>
            </a:r>
            <a:r>
              <a:rPr lang="fr-FR" sz="1200" i="0" u="none" strike="noStrike" cap="none" spc="0">
                <a:solidFill>
                  <a:schemeClr val="tx1"/>
                </a:solidFill>
                <a:latin typeface="Arial"/>
                <a:ea typeface="Arial"/>
                <a:cs typeface="Arial"/>
              </a:rPr>
              <a:t>être accompagnées d’une personne qui les aidera à exprimer leur vote </a:t>
            </a:r>
            <a:r>
              <a:rPr lang="fr-FR" sz="1200" i="0" u="none" strike="noStrike" cap="none" spc="0">
                <a:solidFill>
                  <a:schemeClr val="tx1"/>
                </a:solidFill>
                <a:latin typeface="Arial"/>
                <a:ea typeface="Arial"/>
                <a:cs typeface="Arial"/>
              </a:rPr>
              <a:t>– sans décider à leur place</a:t>
            </a:r>
            <a:r>
              <a:rPr lang="fr-FR" sz="1200" i="0" u="none" strike="noStrike" cap="none" spc="0">
                <a:solidFill>
                  <a:schemeClr val="tx1"/>
                </a:solidFill>
                <a:latin typeface="Arial"/>
                <a:ea typeface="Arial"/>
                <a:cs typeface="Arial"/>
              </a:rPr>
              <a:t>.</a:t>
            </a:r>
            <a:endParaRPr lang="fr-FR" sz="1200" i="0" u="none" strike="noStrike" cap="none" spc="0">
              <a:solidFill>
                <a:schemeClr val="tx1"/>
              </a:solidFill>
              <a:latin typeface="Arial"/>
              <a:cs typeface="Arial"/>
            </a:endParaRPr>
          </a:p>
          <a:p>
            <a:pPr marL="0" marR="0" indent="0" algn="l">
              <a:lnSpc>
                <a:spcPct val="100000"/>
              </a:lnSpc>
              <a:spcBef>
                <a:spcPts val="0"/>
              </a:spcBef>
              <a:spcAft>
                <a:spcPts val="0"/>
              </a:spcAft>
              <a:defRPr/>
            </a:pPr>
            <a:endParaRPr lang="fr-FR" sz="1200" i="0" u="none" strike="noStrike" cap="none" spc="0">
              <a:solidFill>
                <a:schemeClr val="tx1"/>
              </a:solidFill>
              <a:latin typeface="Arial"/>
              <a:cs typeface="Arial"/>
            </a:endParaRPr>
          </a:p>
          <a:p>
            <a:pPr marL="0" marR="0" lvl="1" indent="0" algn="l">
              <a:lnSpc>
                <a:spcPct val="100000"/>
              </a:lnSpc>
              <a:spcBef>
                <a:spcPts val="0"/>
              </a:spcBef>
              <a:spcAft>
                <a:spcPts val="0"/>
              </a:spcAft>
              <a:buFont typeface="Arial"/>
              <a:buNone/>
              <a:defRPr/>
            </a:pPr>
            <a:r>
              <a:rPr lang="fr-FR" sz="1200" b="0" i="0" u="none" strike="noStrike" cap="none" spc="0">
                <a:solidFill>
                  <a:schemeClr val="tx1"/>
                </a:solidFill>
                <a:latin typeface="Arial"/>
                <a:ea typeface="Arial"/>
                <a:cs typeface="Arial"/>
              </a:rPr>
              <a:t>Tout électeur en situation de handicap et le mettant dans l’impossibilité d’introduire son bulletin dans l’enveloppe et de glisser celle-ci dans l’urne </a:t>
            </a:r>
            <a:r>
              <a:rPr lang="fr-FR" sz="1200" b="0" i="0" u="none" strike="noStrike" cap="none" spc="0">
                <a:solidFill>
                  <a:schemeClr val="tx1"/>
                </a:solidFill>
                <a:latin typeface="Arial"/>
                <a:ea typeface="Arial"/>
                <a:cs typeface="Arial"/>
              </a:rPr>
              <a:t>est </a:t>
            </a:r>
            <a:r>
              <a:rPr lang="fr-FR" sz="1200" b="0" i="0" u="none" strike="noStrike" cap="none" spc="0">
                <a:solidFill>
                  <a:schemeClr val="tx1"/>
                </a:solidFill>
                <a:latin typeface="Arial"/>
                <a:ea typeface="Arial"/>
                <a:cs typeface="Arial"/>
              </a:rPr>
              <a:t>autorisé à se faire assister par un électeur de son choix</a:t>
            </a:r>
            <a:r>
              <a:rPr lang="fr-FR" sz="1200" b="0" i="0" u="none" strike="noStrike" cap="none" spc="0">
                <a:solidFill>
                  <a:schemeClr val="tx1"/>
                </a:solidFill>
                <a:latin typeface="Arial"/>
                <a:ea typeface="Arial"/>
                <a:cs typeface="Arial"/>
              </a:rPr>
              <a:t>. </a:t>
            </a:r>
            <a:endParaRPr lang="fr-FR" sz="1200" b="0" i="0" u="none" strike="noStrike" cap="none" spc="0">
              <a:solidFill>
                <a:schemeClr val="tx1"/>
              </a:solidFill>
              <a:latin typeface="Arial"/>
              <a:cs typeface="Arial"/>
            </a:endParaRPr>
          </a:p>
          <a:p>
            <a:pPr marL="0" marR="0" lvl="1" indent="0" algn="l">
              <a:lnSpc>
                <a:spcPct val="100000"/>
              </a:lnSpc>
              <a:spcBef>
                <a:spcPts val="0"/>
              </a:spcBef>
              <a:spcAft>
                <a:spcPts val="0"/>
              </a:spcAft>
              <a:buFont typeface="Arial"/>
              <a:buNone/>
              <a:defRPr/>
            </a:pPr>
            <a:endParaRPr lang="fr-FR" sz="1200" b="0" i="0" u="none" strike="noStrike" cap="none" spc="0">
              <a:solidFill>
                <a:schemeClr val="tx1"/>
              </a:solidFill>
              <a:latin typeface="Arial"/>
              <a:cs typeface="Arial"/>
            </a:endParaRPr>
          </a:p>
          <a:p>
            <a:pPr marL="0" marR="0" lvl="1" indent="0" algn="l">
              <a:lnSpc>
                <a:spcPct val="100000"/>
              </a:lnSpc>
              <a:spcBef>
                <a:spcPts val="0"/>
              </a:spcBef>
              <a:spcAft>
                <a:spcPts val="0"/>
              </a:spcAft>
              <a:buFont typeface="Arial"/>
              <a:buNone/>
              <a:defRPr/>
            </a:pPr>
            <a:r>
              <a:rPr lang="fr-FR" sz="1200" b="0" i="0" u="none" strike="noStrike" cap="none" spc="0">
                <a:solidFill>
                  <a:schemeClr val="tx1"/>
                </a:solidFill>
                <a:latin typeface="Arial"/>
                <a:ea typeface="Arial"/>
                <a:cs typeface="Arial"/>
              </a:rPr>
              <a:t>Les majeurs en tutelle</a:t>
            </a:r>
            <a:r>
              <a:rPr lang="fr-FR" sz="1200" b="0" i="0" u="none" strike="noStrike" cap="none" spc="0">
                <a:solidFill>
                  <a:schemeClr val="tx1"/>
                </a:solidFill>
                <a:latin typeface="Arial"/>
                <a:ea typeface="Arial"/>
                <a:cs typeface="Arial"/>
              </a:rPr>
              <a:t> ne peuvent pas se faire assister par la personne chargée de la mesure de protection les concernant</a:t>
            </a:r>
            <a:r>
              <a:rPr lang="fr-FR" sz="1200" b="0" i="0" u="none" strike="noStrike" cap="none" spc="0">
                <a:solidFill>
                  <a:schemeClr val="tx1"/>
                </a:solidFill>
                <a:latin typeface="Arial"/>
                <a:ea typeface="Arial"/>
                <a:cs typeface="Arial"/>
              </a:rPr>
              <a:t> </a:t>
            </a:r>
            <a:r>
              <a:rPr lang="fr-FR" sz="1200" b="0" i="0" u="none" strike="noStrike" cap="none" spc="0">
                <a:solidFill>
                  <a:schemeClr val="tx1"/>
                </a:solidFill>
                <a:latin typeface="Arial"/>
                <a:ea typeface="Arial"/>
                <a:cs typeface="Arial"/>
              </a:rPr>
              <a:t>(art. L. 64 et 72-1 du code électoral), à savoir leur mandataire judiciaire et des personnes participant à leur prise en charge dans les établissements sociaux, médico-sociaux et sanitaires ou travaillant à leur service.</a:t>
            </a:r>
            <a:endParaRPr lang="fr-FR" sz="1200" b="0" i="0" u="none" strike="noStrike" cap="none" spc="0">
              <a:solidFill>
                <a:schemeClr val="tx1"/>
              </a:solidFill>
              <a:latin typeface="Arial"/>
              <a:ea typeface="Arial"/>
              <a:cs typeface="Arial"/>
            </a:endParaRPr>
          </a:p>
          <a:p>
            <a:pPr marL="0" marR="0" lvl="1" indent="0" algn="l">
              <a:lnSpc>
                <a:spcPct val="100000"/>
              </a:lnSpc>
              <a:spcBef>
                <a:spcPts val="0"/>
              </a:spcBef>
              <a:spcAft>
                <a:spcPts val="0"/>
              </a:spcAft>
              <a:buFont typeface="Arial"/>
              <a:buNone/>
              <a:defRPr/>
            </a:pPr>
            <a:endParaRPr lang="fr-FR" sz="1200" b="0" i="0" u="none" strike="noStrike" cap="none" spc="0">
              <a:solidFill>
                <a:schemeClr val="tx1"/>
              </a:solidFill>
              <a:latin typeface="Arial"/>
              <a:cs typeface="Arial"/>
            </a:endParaRPr>
          </a:p>
          <a:p>
            <a:pPr marL="0" marR="0" lvl="1" indent="0" algn="l">
              <a:lnSpc>
                <a:spcPct val="100000"/>
              </a:lnSpc>
              <a:spcBef>
                <a:spcPts val="0"/>
              </a:spcBef>
              <a:spcAft>
                <a:spcPts val="0"/>
              </a:spcAft>
              <a:buFont typeface="Arial"/>
              <a:buNone/>
              <a:defRPr/>
            </a:pPr>
            <a:r>
              <a:rPr lang="fr-FR" sz="1200" b="0" i="0" u="none" strike="noStrike" cap="none" spc="0">
                <a:solidFill>
                  <a:schemeClr val="tx1"/>
                </a:solidFill>
                <a:latin typeface="Arial"/>
                <a:ea typeface="Arial"/>
                <a:cs typeface="Arial"/>
              </a:rPr>
              <a:t>Lorsqu’un électeur se trouve dans l’impossibilité de signer la liste d’émargement, l’émargement est apposé par un électeur de son choix qui fait suivre sa signature de la mention suivante : </a:t>
            </a:r>
            <a:r>
              <a:rPr lang="fr-FR" sz="1200" b="0" i="0" u="none" strike="noStrike" cap="none" spc="0">
                <a:solidFill>
                  <a:schemeClr val="tx1"/>
                </a:solidFill>
                <a:latin typeface="Arial"/>
                <a:ea typeface="Arial"/>
                <a:cs typeface="Arial"/>
              </a:rPr>
              <a:t>« l’électeur ne peut signer lui-même »</a:t>
            </a:r>
            <a:r>
              <a:rPr lang="fr-FR" sz="1200" b="0" i="0" u="none" strike="noStrike" cap="none" spc="0">
                <a:solidFill>
                  <a:schemeClr val="tx1"/>
                </a:solidFill>
                <a:latin typeface="Arial"/>
                <a:ea typeface="Arial"/>
                <a:cs typeface="Arial"/>
              </a:rPr>
              <a:t> (art. L. 62-1 du code électoral).</a:t>
            </a:r>
            <a:endParaRPr lang="fr-FR" sz="1200" b="0" i="0" u="none" strike="noStrike" cap="none" spc="0">
              <a:solidFill>
                <a:schemeClr val="tx1"/>
              </a:solidFill>
              <a:latin typeface="Arial"/>
              <a:cs typeface="Arial"/>
            </a:endParaRPr>
          </a:p>
          <a:p>
            <a:pPr marL="0" marR="0" lvl="1" indent="0" algn="l">
              <a:lnSpc>
                <a:spcPct val="100000"/>
              </a:lnSpc>
              <a:spcBef>
                <a:spcPts val="0"/>
              </a:spcBef>
              <a:spcAft>
                <a:spcPts val="0"/>
              </a:spcAft>
              <a:buFont typeface="Arial"/>
              <a:buNone/>
              <a:defRPr/>
            </a:pPr>
            <a:r>
              <a:rPr lang="fr-FR" sz="1200" b="0" i="0" u="none" strike="noStrike" cap="none" spc="0">
                <a:solidFill>
                  <a:schemeClr val="tx1"/>
                </a:solidFill>
                <a:latin typeface="Arial"/>
                <a:ea typeface="Arial"/>
                <a:cs typeface="Arial"/>
              </a:rPr>
              <a:t>Les chiens guides et d’assistance</a:t>
            </a:r>
            <a:r>
              <a:rPr lang="fr-FR" sz="1200" b="0" i="0" u="none" strike="noStrike" cap="none" spc="0">
                <a:solidFill>
                  <a:schemeClr val="tx1"/>
                </a:solidFill>
                <a:latin typeface="Arial"/>
                <a:ea typeface="Arial"/>
                <a:cs typeface="Arial"/>
              </a:rPr>
              <a:t> sont autorisés dans les bureaux de vote.</a:t>
            </a:r>
            <a:endParaRPr lang="fr-FR" sz="1200" b="0" i="0" u="none" strike="noStrike" cap="none" spc="0">
              <a:solidFill>
                <a:schemeClr val="tx1"/>
              </a:solidFill>
              <a:latin typeface="Arial"/>
              <a:cs typeface="Arial"/>
            </a:endParaRPr>
          </a:p>
          <a:p>
            <a:pPr marL="0" marR="0" indent="0" algn="l">
              <a:lnSpc>
                <a:spcPct val="100000"/>
              </a:lnSpc>
              <a:spcBef>
                <a:spcPts val="0"/>
              </a:spcBef>
              <a:spcAft>
                <a:spcPts val="0"/>
              </a:spcAft>
              <a:buFont typeface="Arial"/>
              <a:buNone/>
              <a:defRPr/>
            </a:pPr>
            <a:endParaRPr lang="fr-FR" sz="1200" b="0" i="0" u="none" strike="noStrike" cap="none" spc="0">
              <a:solidFill>
                <a:schemeClr val="tx1"/>
              </a:solidFill>
              <a:latin typeface="Arial"/>
              <a:cs typeface="Arial"/>
            </a:endParaRPr>
          </a:p>
          <a:p>
            <a:pPr>
              <a:defRPr/>
            </a:pPr>
            <a:endParaRPr lang="fr-FR" sz="1200" b="0" i="0" u="none" strike="noStrike" cap="none" spc="0">
              <a:solidFill>
                <a:schemeClr val="tx1"/>
              </a:solidFill>
              <a:latin typeface="Times New Roman"/>
              <a:cs typeface="Times New Roman"/>
            </a:endParaRPr>
          </a:p>
          <a:p>
            <a:pPr marL="239820" indent="-239820">
              <a:spcBef>
                <a:spcPts val="0"/>
              </a:spcBef>
              <a:buFont typeface="Arial"/>
              <a:buChar char="•"/>
              <a:defRPr/>
            </a:pPr>
            <a:endParaRPr sz="1400">
              <a:solidFill>
                <a:schemeClr val="tx1"/>
              </a:solidFill>
              <a:latin typeface="Arial"/>
              <a:cs typeface="Arial"/>
            </a:endParaRPr>
          </a:p>
          <a:p>
            <a:pPr marL="294797" indent="-285750">
              <a:spcBef>
                <a:spcPts val="69"/>
              </a:spcBef>
              <a:buFont typeface="Arial"/>
              <a:buChar char="•"/>
              <a:tabLst>
                <a:tab pos="224788" algn="l"/>
              </a:tabLst>
              <a:defRPr/>
            </a:pPr>
            <a:endParaRPr sz="1200" spc="-1">
              <a:solidFill>
                <a:schemeClr val="tx1"/>
              </a:solidFill>
            </a:endParaRPr>
          </a:p>
          <a:p>
            <a:pPr marL="294797" indent="-285750">
              <a:spcBef>
                <a:spcPts val="69"/>
              </a:spcBef>
              <a:buFont typeface="Arial"/>
              <a:buChar char="•"/>
              <a:tabLst>
                <a:tab pos="224788" algn="l"/>
              </a:tabLst>
              <a:defRPr/>
            </a:pPr>
            <a:endParaRPr sz="1200" spc="-1">
              <a:solidFill>
                <a:schemeClr val="tx1"/>
              </a:solidFill>
            </a:endParaRPr>
          </a:p>
          <a:p>
            <a:pPr marL="294797" indent="-285750">
              <a:spcBef>
                <a:spcPts val="69"/>
              </a:spcBef>
              <a:buFont typeface="Arial"/>
              <a:buChar char="•"/>
              <a:tabLst>
                <a:tab pos="224788" algn="l"/>
              </a:tabLst>
              <a:defRPr/>
            </a:pPr>
            <a:endParaRPr lang="fr-FR" sz="1400" spc="-1"/>
          </a:p>
          <a:p>
            <a:pPr marL="294797" indent="-285750">
              <a:spcBef>
                <a:spcPts val="69"/>
              </a:spcBef>
              <a:buFont typeface="Arial"/>
              <a:buChar char="•"/>
              <a:tabLst>
                <a:tab pos="224788" algn="l"/>
              </a:tabLst>
              <a:defRPr/>
            </a:pPr>
            <a:endParaRPr lang="fr-FR" sz="1400" spc="-1"/>
          </a:p>
          <a:p>
            <a:pPr marL="294797" indent="-285750">
              <a:spcBef>
                <a:spcPts val="69"/>
              </a:spcBef>
              <a:buFont typeface="Arial"/>
              <a:buChar char="•"/>
              <a:tabLst>
                <a:tab pos="224788" algn="l"/>
              </a:tabLst>
              <a:defRPr/>
            </a:pPr>
            <a:endParaRPr lang="fr-FR" sz="1400" spc="-1"/>
          </a:p>
        </p:txBody>
      </p:sp>
      <p:sp>
        <p:nvSpPr>
          <p:cNvPr id="1139793365" name="Espace réservé du texte 21"/>
          <p:cNvSpPr>
            <a:spLocks noGrp="1"/>
          </p:cNvSpPr>
          <p:nvPr>
            <p:ph type="body" sz="quarter" idx="16"/>
          </p:nvPr>
        </p:nvSpPr>
        <p:spPr bwMode="auto">
          <a:xfrm>
            <a:off x="481772" y="259089"/>
            <a:ext cx="4653051" cy="167998"/>
          </a:xfrm>
        </p:spPr>
        <p:txBody>
          <a:bodyPr/>
          <a:lstStyle/>
          <a:p>
            <a:pPr>
              <a:defRPr/>
            </a:pPr>
            <a:r>
              <a:rPr lang="fr-FR"/>
              <a:t>Pendant la journée</a:t>
            </a:r>
            <a:endParaRPr/>
          </a:p>
        </p:txBody>
      </p:sp>
      <p:sp>
        <p:nvSpPr>
          <p:cNvPr id="771797446" name="ZoneTexte 10"/>
          <p:cNvSpPr txBox="1"/>
          <p:nvPr/>
        </p:nvSpPr>
        <p:spPr bwMode="auto">
          <a:xfrm>
            <a:off x="1746911" y="4763065"/>
            <a:ext cx="880281" cy="169275"/>
          </a:xfrm>
          <a:prstGeom prst="rect">
            <a:avLst/>
          </a:prstGeom>
          <a:noFill/>
        </p:spPr>
        <p:txBody>
          <a:bodyPr wrap="square" rtlCol="0">
            <a:spAutoFit/>
          </a:bodyPr>
          <a:lstStyle/>
          <a:p>
            <a:pPr>
              <a:defRPr/>
            </a:pPr>
            <a:r>
              <a:rPr lang="fr-FR" sz="500" b="1">
                <a:latin typeface="Arial"/>
                <a:cs typeface="Arial"/>
              </a:rPr>
              <a:t>DGPRH</a:t>
            </a:r>
            <a:endParaRPr/>
          </a:p>
        </p:txBody>
      </p:sp>
      <p:sp>
        <p:nvSpPr>
          <p:cNvPr id="406682844" name="ZoneTexte 11"/>
          <p:cNvSpPr txBox="1"/>
          <p:nvPr/>
        </p:nvSpPr>
        <p:spPr bwMode="auto">
          <a:xfrm>
            <a:off x="1746911" y="4878685"/>
            <a:ext cx="989461" cy="169275"/>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518788603" name="Rectangle 1"/>
          <p:cNvSpPr>
            <a:spLocks noChangeArrowheads="1"/>
          </p:cNvSpPr>
          <p:nvPr/>
        </p:nvSpPr>
        <p:spPr bwMode="auto">
          <a:xfrm>
            <a:off x="7735212" y="736133"/>
            <a:ext cx="247756" cy="369330"/>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508331792" name="ZoneTexte 1"/>
          <p:cNvSpPr txBox="1"/>
          <p:nvPr/>
        </p:nvSpPr>
        <p:spPr bwMode="auto">
          <a:xfrm>
            <a:off x="632682" y="673587"/>
            <a:ext cx="8110915" cy="366119"/>
          </a:xfrm>
          <a:prstGeom prst="rect">
            <a:avLst/>
          </a:prstGeom>
          <a:noFill/>
        </p:spPr>
        <p:txBody>
          <a:bodyPr wrap="square" rtlCol="0">
            <a:spAutoFit/>
          </a:bodyPr>
          <a:lstStyle/>
          <a:p>
            <a:pPr algn="ctr">
              <a:defRPr/>
            </a:pPr>
            <a:r>
              <a:rPr lang="fr-FR" b="1">
                <a:latin typeface="Arial"/>
                <a:ea typeface="Arial"/>
                <a:cs typeface="Arial"/>
              </a:rPr>
              <a:t>Le bureau de vote handi-accueillant</a:t>
            </a:r>
            <a:endParaRPr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02637805"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409D9D95-8174-0B8B-A5A3-8CE8602F6B9F}" type="slidenum">
              <a:rPr lang="fr-FR" sz="1400"/>
              <a:t/>
            </a:fld>
            <a:endParaRPr lang="fr-FR" sz="1400"/>
          </a:p>
        </p:txBody>
      </p:sp>
      <p:pic>
        <p:nvPicPr>
          <p:cNvPr id="668150241" name="Image 2"/>
          <p:cNvPicPr>
            <a:picLocks noChangeAspect="1"/>
          </p:cNvPicPr>
          <p:nvPr/>
        </p:nvPicPr>
        <p:blipFill>
          <a:blip r:embed="rId3"/>
          <a:stretch/>
        </p:blipFill>
        <p:spPr bwMode="auto">
          <a:xfrm flipH="0" flipV="0">
            <a:off x="1519359" y="234644"/>
            <a:ext cx="6105281" cy="457896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43847526"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69881583-E119-A6A5-BE47-D2942176ACED}" type="slidenum">
              <a:rPr lang="fr-FR" sz="1400"/>
              <a:t/>
            </a:fld>
            <a:endParaRPr lang="fr-FR" sz="1400"/>
          </a:p>
        </p:txBody>
      </p:sp>
      <p:pic>
        <p:nvPicPr>
          <p:cNvPr id="711371287" name="Image 2"/>
          <p:cNvPicPr>
            <a:picLocks noChangeAspect="1"/>
          </p:cNvPicPr>
          <p:nvPr/>
        </p:nvPicPr>
        <p:blipFill>
          <a:blip r:embed="rId3"/>
          <a:stretch/>
        </p:blipFill>
        <p:spPr bwMode="auto">
          <a:xfrm flipH="0" flipV="0">
            <a:off x="1638421" y="283550"/>
            <a:ext cx="5867156" cy="440036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52617446"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CD258B25-DF31-75C1-2559-F8BC3F0F08F3}" type="slidenum">
              <a:rPr lang="fr-FR" sz="1400"/>
              <a:t/>
            </a:fld>
            <a:endParaRPr lang="fr-FR" sz="1400"/>
          </a:p>
        </p:txBody>
      </p:sp>
      <p:pic>
        <p:nvPicPr>
          <p:cNvPr id="1077700595" name="Image 2"/>
          <p:cNvPicPr>
            <a:picLocks noChangeAspect="1"/>
          </p:cNvPicPr>
          <p:nvPr/>
        </p:nvPicPr>
        <p:blipFill>
          <a:blip r:embed="rId3"/>
          <a:stretch/>
        </p:blipFill>
        <p:spPr bwMode="auto">
          <a:xfrm flipH="0" flipV="0">
            <a:off x="1657593" y="154701"/>
            <a:ext cx="6216014" cy="4660184"/>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1579105"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666DB6A8-8A80-A163-F390-FB5F062F174F}" type="slidenum">
              <a:rPr lang="fr-FR" sz="1400"/>
              <a:t/>
            </a:fld>
            <a:endParaRPr lang="fr-FR" sz="1400"/>
          </a:p>
        </p:txBody>
      </p:sp>
      <p:pic>
        <p:nvPicPr>
          <p:cNvPr id="1376208500" name="Image 2"/>
          <p:cNvPicPr>
            <a:picLocks noChangeAspect="1"/>
          </p:cNvPicPr>
          <p:nvPr/>
        </p:nvPicPr>
        <p:blipFill>
          <a:blip r:embed="rId3"/>
          <a:stretch/>
        </p:blipFill>
        <p:spPr bwMode="auto">
          <a:xfrm flipH="0" flipV="0">
            <a:off x="1768815" y="357187"/>
            <a:ext cx="5758559" cy="432922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70203771"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6944C38E-0D21-9624-9318-5C533FEC461A}" type="slidenum">
              <a:rPr lang="fr-FR" sz="1400"/>
              <a:t/>
            </a:fld>
            <a:endParaRPr lang="fr-FR" sz="1400"/>
          </a:p>
        </p:txBody>
      </p:sp>
      <p:pic>
        <p:nvPicPr>
          <p:cNvPr id="2099800641" name="Image 3"/>
          <p:cNvPicPr>
            <a:picLocks noChangeAspect="1"/>
          </p:cNvPicPr>
          <p:nvPr/>
        </p:nvPicPr>
        <p:blipFill>
          <a:blip r:embed="rId3"/>
          <a:stretch/>
        </p:blipFill>
        <p:spPr bwMode="auto">
          <a:xfrm flipH="0" flipV="0">
            <a:off x="1667664" y="285749"/>
            <a:ext cx="6227522" cy="466881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38033789" name="Espace réservé du numéro de diapositive 1"/>
          <p:cNvSpPr>
            <a:spLocks noGrp="1"/>
          </p:cNvSpPr>
          <p:nvPr>
            <p:ph type="sldNum" sz="quarter" idx="4294967295"/>
          </p:nvPr>
        </p:nvSpPr>
        <p:spPr bwMode="auto">
          <a:xfrm>
            <a:off x="6553199" y="4683918"/>
            <a:ext cx="2133599" cy="357187"/>
          </a:xfrm>
          <a:prstGeom prst="rect">
            <a:avLst/>
          </a:prstGeom>
          <a:noFill/>
          <a:ln/>
        </p:spPr>
        <p:txBody>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fld id="{01EE21E8-AD02-E1EC-9C9D-F426CCB83D4C}" type="slidenum">
              <a:rPr lang="fr-FR" sz="1400"/>
              <a:t/>
            </a:fld>
            <a:endParaRPr lang="fr-FR" sz="1400"/>
          </a:p>
        </p:txBody>
      </p:sp>
      <p:pic>
        <p:nvPicPr>
          <p:cNvPr id="9676732" name="Image 2"/>
          <p:cNvPicPr>
            <a:picLocks noChangeAspect="1"/>
          </p:cNvPicPr>
          <p:nvPr/>
        </p:nvPicPr>
        <p:blipFill>
          <a:blip r:embed="rId3"/>
          <a:stretch/>
        </p:blipFill>
        <p:spPr bwMode="auto">
          <a:xfrm flipH="0" flipV="0">
            <a:off x="1484312" y="208359"/>
            <a:ext cx="6302374" cy="472678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286388234" name="Image 2"/>
          <p:cNvPicPr>
            <a:picLocks noChangeAspect="1"/>
          </p:cNvPicPr>
          <p:nvPr/>
        </p:nvPicPr>
        <p:blipFill>
          <a:blip r:embed="rId3"/>
          <a:stretch/>
        </p:blipFill>
        <p:spPr bwMode="auto">
          <a:xfrm flipH="0" flipV="0">
            <a:off x="4572000" y="2015430"/>
            <a:ext cx="3945485" cy="2959113"/>
          </a:xfrm>
          <a:prstGeom prst="rect">
            <a:avLst/>
          </a:prstGeom>
          <a:noFill/>
          <a:ln>
            <a:noFill/>
          </a:ln>
        </p:spPr>
      </p:pic>
      <p:pic>
        <p:nvPicPr>
          <p:cNvPr id="916829144" name="Image 2"/>
          <p:cNvPicPr>
            <a:picLocks noChangeAspect="1"/>
          </p:cNvPicPr>
          <p:nvPr/>
        </p:nvPicPr>
        <p:blipFill>
          <a:blip r:embed="rId4"/>
          <a:stretch/>
        </p:blipFill>
        <p:spPr bwMode="auto">
          <a:xfrm flipH="0" flipV="0">
            <a:off x="681280" y="172137"/>
            <a:ext cx="4151983" cy="311398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5145232" name="Titre 14"/>
          <p:cNvSpPr>
            <a:spLocks noGrp="1"/>
          </p:cNvSpPr>
          <p:nvPr>
            <p:ph type="title"/>
          </p:nvPr>
        </p:nvSpPr>
        <p:spPr bwMode="auto">
          <a:xfrm flipH="0" flipV="0">
            <a:off x="289216" y="853319"/>
            <a:ext cx="8574861" cy="606716"/>
          </a:xfrm>
        </p:spPr>
        <p:txBody>
          <a:bodyPr/>
          <a:lstStyle/>
          <a:p>
            <a:pPr algn="ctr">
              <a:defRPr/>
            </a:pPr>
            <a:r>
              <a:rPr lang="fr-FR" sz="2200"/>
              <a:t>Préambule 2026 – le contexte</a:t>
            </a:r>
            <a:endParaRPr lang="fr-FR" sz="2200"/>
          </a:p>
        </p:txBody>
      </p:sp>
      <p:sp>
        <p:nvSpPr>
          <p:cNvPr id="1009718428" name="Espace réservé du texte 15"/>
          <p:cNvSpPr>
            <a:spLocks noGrp="1"/>
          </p:cNvSpPr>
          <p:nvPr>
            <p:ph type="body" sz="quarter" idx="10"/>
          </p:nvPr>
        </p:nvSpPr>
        <p:spPr bwMode="auto">
          <a:xfrm flipH="0" flipV="0">
            <a:off x="125856" y="1900845"/>
            <a:ext cx="8759471" cy="3764639"/>
          </a:xfrm>
        </p:spPr>
        <p:txBody>
          <a:bodyPr wrap="square" anchor="t" anchorCtr="0">
            <a:spAutoFit/>
          </a:bodyPr>
          <a:lstStyle/>
          <a:p>
            <a:pPr marL="217793" indent="-217793">
              <a:buFont typeface="Arial"/>
              <a:buChar char="•"/>
              <a:defRPr/>
            </a:pPr>
            <a:r>
              <a:rPr sz="1200" b="1" i="0" u="none">
                <a:solidFill>
                  <a:schemeClr val="tx1"/>
                </a:solidFill>
                <a:latin typeface="Arial"/>
                <a:ea typeface="Arial"/>
                <a:cs typeface="Arial"/>
              </a:rPr>
              <a:t>Les él</a:t>
            </a:r>
            <a:r>
              <a:rPr lang="fr-FR" sz="1200" b="1" i="0" u="none">
                <a:solidFill>
                  <a:schemeClr val="tx1"/>
                </a:solidFill>
                <a:latin typeface="Arial"/>
                <a:ea typeface="Arial"/>
                <a:cs typeface="Arial"/>
              </a:rPr>
              <a:t>e</a:t>
            </a:r>
            <a:r>
              <a:rPr sz="1200" b="1" i="0" u="none">
                <a:solidFill>
                  <a:schemeClr val="tx1"/>
                </a:solidFill>
                <a:latin typeface="Arial"/>
                <a:ea typeface="Arial"/>
                <a:cs typeface="Arial"/>
              </a:rPr>
              <a:t>ctions d'arrondissement</a:t>
            </a:r>
            <a:r>
              <a:rPr lang="fr-FR" sz="1200" b="1" i="0" u="none">
                <a:solidFill>
                  <a:schemeClr val="tx1"/>
                </a:solidFill>
                <a:latin typeface="Arial"/>
                <a:ea typeface="Arial"/>
                <a:cs typeface="Arial"/>
              </a:rPr>
              <a:t> : </a:t>
            </a:r>
            <a:br>
              <a:rPr lang="fr-FR" sz="1200" b="1" i="0" u="none">
                <a:solidFill>
                  <a:schemeClr val="tx1"/>
                </a:solidFill>
                <a:latin typeface="Arial"/>
                <a:ea typeface="Arial"/>
                <a:cs typeface="Arial"/>
              </a:rPr>
            </a:br>
            <a:r>
              <a:rPr lang="fr-FR" sz="1200" b="0" i="0" u="none">
                <a:solidFill>
                  <a:schemeClr val="tx1"/>
                </a:solidFill>
                <a:latin typeface="Arial"/>
                <a:ea typeface="Arial"/>
                <a:cs typeface="Arial"/>
              </a:rPr>
              <a:t>I</a:t>
            </a:r>
            <a:r>
              <a:rPr sz="1200" b="0" i="0" u="none">
                <a:solidFill>
                  <a:schemeClr val="tx1"/>
                </a:solidFill>
                <a:latin typeface="Arial"/>
                <a:ea typeface="Arial"/>
                <a:cs typeface="Arial"/>
              </a:rPr>
              <a:t>l s'agira d'élire au suffrage universel direct les conseillers de </a:t>
            </a:r>
            <a:r>
              <a:rPr lang="fr-FR" sz="1200" b="0" i="0" u="none">
                <a:solidFill>
                  <a:schemeClr val="tx1"/>
                </a:solidFill>
                <a:latin typeface="Arial"/>
                <a:ea typeface="Arial"/>
                <a:cs typeface="Arial"/>
              </a:rPr>
              <a:t>l’</a:t>
            </a:r>
            <a:r>
              <a:rPr sz="1200" b="0" i="0" u="none">
                <a:solidFill>
                  <a:schemeClr val="tx1"/>
                </a:solidFill>
                <a:latin typeface="Arial"/>
                <a:ea typeface="Arial"/>
                <a:cs typeface="Arial"/>
              </a:rPr>
              <a:t>arrondissement. </a:t>
            </a:r>
            <a:r>
              <a:rPr sz="1200" b="0" i="0" u="none">
                <a:solidFill>
                  <a:schemeClr val="tx1"/>
                </a:solidFill>
                <a:latin typeface="Arial"/>
                <a:ea typeface="Arial"/>
                <a:cs typeface="Arial"/>
              </a:rPr>
              <a:t>Ces derniers éliront ensuite le ou la Maire d'arrondissement.</a:t>
            </a:r>
            <a:endParaRPr sz="1200" b="1" i="0" u="none">
              <a:solidFill>
                <a:schemeClr val="tx1"/>
              </a:solidFill>
              <a:latin typeface="Arial"/>
              <a:ea typeface="Arial"/>
              <a:cs typeface="Arial"/>
            </a:endParaRPr>
          </a:p>
          <a:p>
            <a:pPr>
              <a:defRPr/>
            </a:pPr>
            <a:endParaRPr sz="1200" b="0">
              <a:solidFill>
                <a:schemeClr val="tx1"/>
              </a:solidFill>
              <a:latin typeface="Arial"/>
              <a:cs typeface="Arial"/>
            </a:endParaRPr>
          </a:p>
          <a:p>
            <a:pPr marL="217793" indent="-217793">
              <a:buFont typeface="Arial"/>
              <a:buChar char="•"/>
              <a:defRPr/>
            </a:pPr>
            <a:r>
              <a:rPr sz="1200" b="1" i="0" u="none">
                <a:solidFill>
                  <a:schemeClr val="tx1"/>
                </a:solidFill>
                <a:latin typeface="Arial"/>
                <a:ea typeface="Arial"/>
                <a:cs typeface="Arial"/>
              </a:rPr>
              <a:t>Les élections municipales</a:t>
            </a:r>
            <a:r>
              <a:rPr lang="fr-FR" sz="1200" b="1"/>
              <a:t> :</a:t>
            </a:r>
            <a:br>
              <a:rPr lang="fr-FR" sz="1200" b="1"/>
            </a:br>
            <a:r>
              <a:rPr lang="fr-FR" sz="1200" b="0" i="0" u="none">
                <a:solidFill>
                  <a:schemeClr val="tx1"/>
                </a:solidFill>
                <a:latin typeface="Arial"/>
                <a:ea typeface="Arial"/>
                <a:cs typeface="Arial"/>
              </a:rPr>
              <a:t>I</a:t>
            </a:r>
            <a:r>
              <a:rPr sz="1200" b="0" i="0" u="none">
                <a:solidFill>
                  <a:schemeClr val="tx1"/>
                </a:solidFill>
                <a:latin typeface="Arial"/>
                <a:ea typeface="Arial"/>
                <a:cs typeface="Arial"/>
              </a:rPr>
              <a:t>l s'agira d'élire au suffrage universel direct les membres du Conseil municipal de Lyon. </a:t>
            </a:r>
            <a:r>
              <a:rPr sz="1200" b="0" i="0" u="none">
                <a:solidFill>
                  <a:schemeClr val="tx1"/>
                </a:solidFill>
                <a:latin typeface="Arial"/>
                <a:ea typeface="Arial"/>
                <a:cs typeface="Arial"/>
              </a:rPr>
              <a:t>Ces derniers éliront ensuite le ou la Maire de Lyon.</a:t>
            </a:r>
            <a:endParaRPr sz="1200" b="1"/>
          </a:p>
          <a:p>
            <a:pPr>
              <a:defRPr/>
            </a:pPr>
            <a:endParaRPr sz="1200" b="0">
              <a:solidFill>
                <a:schemeClr val="tx1"/>
              </a:solidFill>
              <a:latin typeface="Arial"/>
              <a:cs typeface="Arial"/>
            </a:endParaRPr>
          </a:p>
          <a:p>
            <a:pPr marL="217793" indent="-217793">
              <a:buFont typeface="Arial"/>
              <a:buChar char="•"/>
              <a:defRPr/>
            </a:pPr>
            <a:r>
              <a:rPr sz="1200" b="1" i="0" u="none">
                <a:solidFill>
                  <a:schemeClr val="tx1"/>
                </a:solidFill>
                <a:latin typeface="Arial"/>
                <a:ea typeface="Arial"/>
                <a:cs typeface="Arial"/>
              </a:rPr>
              <a:t>Les élections métropolitaines</a:t>
            </a:r>
            <a:r>
              <a:rPr lang="fr-FR" sz="1200" b="0">
                <a:solidFill>
                  <a:schemeClr val="tx1"/>
                </a:solidFill>
                <a:latin typeface="Arial"/>
                <a:cs typeface="Arial"/>
              </a:rPr>
              <a:t> :</a:t>
            </a:r>
            <a:br>
              <a:rPr lang="fr-FR" sz="1200" b="0">
                <a:solidFill>
                  <a:schemeClr val="tx1"/>
                </a:solidFill>
                <a:latin typeface="Arial"/>
                <a:cs typeface="Arial"/>
              </a:rPr>
            </a:br>
            <a:r>
              <a:rPr lang="fr-FR" sz="1200" b="0" i="0" u="none">
                <a:solidFill>
                  <a:schemeClr val="tx1"/>
                </a:solidFill>
                <a:latin typeface="Arial"/>
                <a:ea typeface="Arial"/>
                <a:cs typeface="Arial"/>
              </a:rPr>
              <a:t>U</a:t>
            </a:r>
            <a:r>
              <a:rPr sz="1200" b="0" i="0" u="none">
                <a:solidFill>
                  <a:schemeClr val="tx1"/>
                </a:solidFill>
                <a:latin typeface="Arial"/>
                <a:ea typeface="Arial"/>
                <a:cs typeface="Arial"/>
              </a:rPr>
              <a:t>n 3e scrutin distinct est organisé en même temps et au même endroit pour élire au </a:t>
            </a:r>
            <a:br>
              <a:rPr sz="1200" b="0" i="0" u="none">
                <a:solidFill>
                  <a:schemeClr val="tx1"/>
                </a:solidFill>
                <a:latin typeface="Arial"/>
                <a:ea typeface="Arial"/>
                <a:cs typeface="Arial"/>
              </a:rPr>
            </a:br>
            <a:r>
              <a:rPr sz="1200" b="0" i="0" u="none">
                <a:solidFill>
                  <a:schemeClr val="tx1"/>
                </a:solidFill>
                <a:latin typeface="Arial"/>
                <a:ea typeface="Arial"/>
                <a:cs typeface="Arial"/>
              </a:rPr>
              <a:t>suffrage universel direct les membres du Conseil de la Métropole de Lyon. </a:t>
            </a:r>
            <a:r>
              <a:rPr sz="1200" b="0" i="0" u="none">
                <a:solidFill>
                  <a:schemeClr val="tx1"/>
                </a:solidFill>
                <a:latin typeface="Arial"/>
                <a:ea typeface="Arial"/>
                <a:cs typeface="Arial"/>
              </a:rPr>
              <a:t>Ces derniers éliront ensuite le ou la Président-e de la Métropole.</a:t>
            </a:r>
            <a:br>
              <a:rPr sz="1200" b="0" i="0" u="none">
                <a:solidFill>
                  <a:schemeClr val="tx1"/>
                </a:solidFill>
                <a:latin typeface="Arial"/>
                <a:ea typeface="Arial"/>
                <a:cs typeface="Arial"/>
              </a:rPr>
            </a:br>
            <a:br>
              <a:rPr sz="1100" b="0" i="0" u="none">
                <a:solidFill>
                  <a:schemeClr val="tx1"/>
                </a:solidFill>
                <a:latin typeface="Arial"/>
                <a:ea typeface="Arial"/>
                <a:cs typeface="Arial"/>
              </a:rPr>
            </a:br>
            <a:r>
              <a:rPr lang="fr-FR" sz="1200" b="1" i="0" u="none">
                <a:solidFill>
                  <a:schemeClr val="tx1"/>
                </a:solidFill>
                <a:latin typeface="Arial"/>
                <a:ea typeface="Arial"/>
                <a:cs typeface="Arial"/>
              </a:rPr>
              <a:t>L</a:t>
            </a:r>
            <a:r>
              <a:rPr lang="fr-FR" sz="1200" b="1" i="0" u="none">
                <a:solidFill>
                  <a:schemeClr val="tx1"/>
                </a:solidFill>
                <a:latin typeface="Arial"/>
                <a:ea typeface="Arial"/>
                <a:cs typeface="Arial"/>
              </a:rPr>
              <a:t>es </a:t>
            </a:r>
            <a:r>
              <a:rPr lang="fr-FR" sz="1200" b="1" i="0" u="none">
                <a:solidFill>
                  <a:schemeClr val="tx1"/>
                </a:solidFill>
                <a:latin typeface="Arial"/>
                <a:ea typeface="Arial"/>
                <a:cs typeface="Arial"/>
              </a:rPr>
              <a:t>électeurs européens </a:t>
            </a:r>
            <a:r>
              <a:rPr lang="fr-FR" sz="1200" b="0" i="0" u="none">
                <a:solidFill>
                  <a:schemeClr val="tx1"/>
                </a:solidFill>
                <a:latin typeface="Arial"/>
                <a:ea typeface="Arial"/>
                <a:cs typeface="Arial"/>
              </a:rPr>
              <a:t>ne sont pas autorisés à voter pour le scrutin métropolitain</a:t>
            </a:r>
            <a:r>
              <a:rPr lang="fr-FR" sz="1200" b="0"/>
              <a:t> </a:t>
            </a:r>
            <a:endParaRPr sz="1100" b="0" i="0" u="none">
              <a:solidFill>
                <a:schemeClr val="tx1"/>
              </a:solidFill>
              <a:latin typeface="Arial"/>
              <a:ea typeface="Arial"/>
              <a:cs typeface="Arial"/>
            </a:endParaRPr>
          </a:p>
          <a:p>
            <a:pPr marL="285750" indent="-285750">
              <a:buFont typeface="Arial"/>
              <a:buChar char="•"/>
              <a:defRPr/>
            </a:pPr>
            <a:endParaRPr sz="1200">
              <a:latin typeface="Arial"/>
              <a:cs typeface="Arial"/>
            </a:endParaRPr>
          </a:p>
          <a:p>
            <a:pPr>
              <a:defRPr/>
            </a:pPr>
            <a:endParaRPr sz="1200">
              <a:latin typeface="Arial"/>
              <a:cs typeface="Arial"/>
            </a:endParaRPr>
          </a:p>
          <a:p>
            <a:pPr marL="285750" indent="-285750">
              <a:buFont typeface="Arial"/>
              <a:buChar char="•"/>
              <a:defRPr/>
            </a:pPr>
            <a:endParaRPr sz="1200">
              <a:latin typeface="Arial"/>
              <a:cs typeface="Arial"/>
            </a:endParaRPr>
          </a:p>
          <a:p>
            <a:pPr marL="285750" indent="-285750">
              <a:buFont typeface="Arial"/>
              <a:buChar char="•"/>
              <a:defRPr/>
            </a:pPr>
            <a:endParaRPr sz="1200">
              <a:latin typeface="Arial"/>
              <a:cs typeface="Arial"/>
            </a:endParaRPr>
          </a:p>
          <a:p>
            <a:pPr>
              <a:defRPr/>
            </a:pPr>
            <a:endParaRPr lang="fr-FR" sz="1600">
              <a:latin typeface="Calibri"/>
            </a:endParaRPr>
          </a:p>
          <a:p>
            <a:pPr marL="285750" indent="-285750">
              <a:buFont typeface="Arial"/>
              <a:buChar char="•"/>
              <a:defRPr/>
            </a:pPr>
            <a:endParaRPr lang="fr-FR" sz="1600">
              <a:latin typeface="Calibri"/>
            </a:endParaRPr>
          </a:p>
        </p:txBody>
      </p:sp>
      <p:sp>
        <p:nvSpPr>
          <p:cNvPr id="165428632" name="Espace réservé du texte 21"/>
          <p:cNvSpPr>
            <a:spLocks noGrp="1"/>
          </p:cNvSpPr>
          <p:nvPr>
            <p:ph type="body" sz="quarter" idx="16"/>
          </p:nvPr>
        </p:nvSpPr>
        <p:spPr bwMode="auto">
          <a:xfrm>
            <a:off x="481770" y="276606"/>
            <a:ext cx="4631449" cy="167999"/>
          </a:xfrm>
        </p:spPr>
        <p:txBody>
          <a:bodyPr/>
          <a:lstStyle/>
          <a:p>
            <a:pPr>
              <a:defRPr/>
            </a:pPr>
            <a:r>
              <a:rPr lang="fr-FR" sz="1100" b="1" i="0" u="none" strike="noStrike" cap="none" spc="0">
                <a:solidFill>
                  <a:schemeClr val="tx1"/>
                </a:solidFill>
                <a:latin typeface="Arial"/>
                <a:ea typeface="Arial"/>
                <a:cs typeface="Arial"/>
              </a:rPr>
              <a:t>Être membre de bureau de vote</a:t>
            </a:r>
            <a:endParaRPr lang="fr-FR"/>
          </a:p>
        </p:txBody>
      </p:sp>
      <p:sp>
        <p:nvSpPr>
          <p:cNvPr id="603646465"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776725402"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1656112116" name=""/>
          <p:cNvPicPr>
            <a:picLocks noChangeAspect="1"/>
          </p:cNvPicPr>
          <p:nvPr/>
        </p:nvPicPr>
        <p:blipFill>
          <a:blip r:embed="rId3"/>
          <a:stretch/>
        </p:blipFill>
        <p:spPr bwMode="auto">
          <a:xfrm flipH="1" flipV="0">
            <a:off x="6146951" y="4015481"/>
            <a:ext cx="471373" cy="47137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248729096" name="Image 2"/>
          <p:cNvPicPr>
            <a:picLocks noChangeAspect="1"/>
          </p:cNvPicPr>
          <p:nvPr/>
        </p:nvPicPr>
        <p:blipFill>
          <a:blip r:embed="rId3"/>
          <a:stretch/>
        </p:blipFill>
        <p:spPr bwMode="auto">
          <a:xfrm flipH="0" flipV="0">
            <a:off x="1598062" y="259945"/>
            <a:ext cx="6355312" cy="4766484"/>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021786601" name="Image 2"/>
          <p:cNvPicPr>
            <a:picLocks noChangeAspect="1"/>
          </p:cNvPicPr>
          <p:nvPr/>
        </p:nvPicPr>
        <p:blipFill>
          <a:blip r:embed="rId3"/>
          <a:stretch/>
        </p:blipFill>
        <p:spPr bwMode="auto">
          <a:xfrm flipH="0" flipV="0">
            <a:off x="1621874" y="238902"/>
            <a:ext cx="6164812" cy="4623609"/>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0818667" name="Espace réservé du texte 15"/>
          <p:cNvSpPr>
            <a:spLocks noGrp="1"/>
          </p:cNvSpPr>
          <p:nvPr>
            <p:ph type="body" sz="quarter" idx="10"/>
          </p:nvPr>
        </p:nvSpPr>
        <p:spPr bwMode="auto">
          <a:xfrm>
            <a:off x="407529" y="1919059"/>
            <a:ext cx="7503230" cy="2753622"/>
          </a:xfrm>
        </p:spPr>
        <p:txBody>
          <a:bodyPr/>
          <a:lstStyle/>
          <a:p>
            <a:pPr marL="239821" indent="-239821">
              <a:spcBef>
                <a:spcPts val="0"/>
              </a:spcBef>
              <a:buFont typeface="Arial"/>
              <a:buChar char="•"/>
              <a:defRPr/>
            </a:pPr>
            <a:r>
              <a:rPr lang="fr-FR" sz="1400" b="1" i="0" u="none" strike="noStrike" cap="none" spc="0">
                <a:solidFill>
                  <a:srgbClr val="C00000"/>
                </a:solidFill>
                <a:latin typeface="Arial"/>
                <a:ea typeface="Arial"/>
                <a:cs typeface="Arial"/>
              </a:rPr>
              <a:t>S’il ne présente pas un titre justifiant de son identité</a:t>
            </a:r>
            <a:r>
              <a:rPr lang="fr-FR" sz="1400" b="1" i="0" u="none" strike="noStrike" cap="none" spc="0">
                <a:solidFill>
                  <a:schemeClr val="tx1"/>
                </a:solidFill>
                <a:latin typeface="Arial"/>
                <a:ea typeface="Arial"/>
                <a:cs typeface="Arial"/>
              </a:rPr>
              <a:t> tel que mentionné sur le document affiché à l’entrée du bureau de vote</a:t>
            </a:r>
            <a:r>
              <a:rPr lang="fr-FR" sz="1400" b="0" i="0" u="none" strike="noStrike" cap="none" spc="0">
                <a:solidFill>
                  <a:schemeClr val="tx1"/>
                </a:solidFill>
                <a:latin typeface="Arial"/>
                <a:ea typeface="Arial"/>
                <a:cs typeface="Arial"/>
              </a:rPr>
              <a:t> (carte d’identité, permis de conduire, permis de chasse, etc.)</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marL="239821" indent="-239821">
              <a:spcBef>
                <a:spcPts val="0"/>
              </a:spcBef>
              <a:buFont typeface="Arial"/>
              <a:buChar char="•"/>
              <a:defRPr/>
            </a:pPr>
            <a:r>
              <a:rPr lang="fr-FR" sz="1400" b="1" i="0" u="none" strike="noStrike" cap="none" spc="0">
                <a:solidFill>
                  <a:srgbClr val="C00000"/>
                </a:solidFill>
                <a:latin typeface="Arial"/>
                <a:ea typeface="Arial"/>
                <a:cs typeface="Arial"/>
              </a:rPr>
              <a:t>S’il n’est pas inscrit sur les listes électorales. </a:t>
            </a:r>
            <a:r>
              <a:rPr lang="fr-FR" sz="1400" b="1" i="0" u="none" strike="noStrike" cap="none" spc="0">
                <a:solidFill>
                  <a:schemeClr val="tx1"/>
                </a:solidFill>
                <a:latin typeface="Arial"/>
                <a:ea typeface="Arial"/>
                <a:cs typeface="Arial"/>
              </a:rPr>
              <a:t>Orienter alors vers l’employé de BV pour vérifier s’il est inscrit dans l’arrondissement en lien avec la centralisation.</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marL="239821" indent="-239821">
              <a:spcBef>
                <a:spcPts val="0"/>
              </a:spcBef>
              <a:buFont typeface="Wingdings"/>
              <a:buChar char="Ø"/>
              <a:defRPr/>
            </a:pPr>
            <a:r>
              <a:rPr lang="fr-FR" sz="1400" b="0" i="0" u="none" strike="noStrike" cap="none" spc="0">
                <a:solidFill>
                  <a:schemeClr val="tx1"/>
                </a:solidFill>
                <a:latin typeface="Arial"/>
                <a:ea typeface="Arial"/>
                <a:cs typeface="Arial"/>
              </a:rPr>
              <a:t>S</a:t>
            </a:r>
            <a:r>
              <a:rPr lang="fr-FR" sz="1400" b="0" i="0" u="none" strike="noStrike" cap="none" spc="0">
                <a:solidFill>
                  <a:schemeClr val="tx1"/>
                </a:solidFill>
                <a:latin typeface="Arial"/>
                <a:ea typeface="Arial"/>
                <a:cs typeface="Arial"/>
              </a:rPr>
              <a:t>i</a:t>
            </a:r>
            <a:r>
              <a:rPr lang="fr-FR" sz="1400" b="0" i="0" u="none" strike="noStrike" cap="none" spc="0">
                <a:solidFill>
                  <a:schemeClr val="tx1"/>
                </a:solidFill>
                <a:latin typeface="Arial"/>
                <a:ea typeface="Arial"/>
                <a:cs typeface="Arial"/>
              </a:rPr>
              <a:t> un électeur se présente avec</a:t>
            </a:r>
            <a:r>
              <a:rPr lang="fr-FR" sz="1400" b="1" i="0" u="none" strike="noStrike" cap="none" spc="0">
                <a:solidFill>
                  <a:schemeClr val="tx1"/>
                </a:solidFill>
                <a:latin typeface="Arial"/>
                <a:ea typeface="Arial"/>
                <a:cs typeface="Arial"/>
              </a:rPr>
              <a:t> un jugement d’inscription du tribunal judiciaire, l</a:t>
            </a:r>
            <a:r>
              <a:rPr lang="fr-FR" sz="1400" b="0" i="0" u="none" strike="noStrike" cap="none" spc="0">
                <a:solidFill>
                  <a:schemeClr val="tx1"/>
                </a:solidFill>
                <a:latin typeface="Arial"/>
                <a:ea typeface="Arial"/>
                <a:cs typeface="Arial"/>
              </a:rPr>
              <a:t>’employé de BV, en lien avec la centralisation l’inscrira</a:t>
            </a:r>
            <a:r>
              <a:rPr lang="fr-FR" sz="1400" b="1" i="0" u="none" strike="noStrike" cap="none" spc="0">
                <a:solidFill>
                  <a:schemeClr val="tx1"/>
                </a:solidFill>
                <a:latin typeface="Arial"/>
                <a:ea typeface="Arial"/>
                <a:cs typeface="Arial"/>
              </a:rPr>
              <a:t> </a:t>
            </a:r>
            <a:r>
              <a:rPr lang="fr-FR" sz="1400" b="1" i="0" u="none" strike="noStrike" cap="none" spc="0">
                <a:solidFill>
                  <a:srgbClr val="C00000"/>
                </a:solidFill>
                <a:latin typeface="Arial"/>
                <a:ea typeface="Arial"/>
                <a:cs typeface="Arial"/>
              </a:rPr>
              <a:t>(en rouge) </a:t>
            </a:r>
            <a:r>
              <a:rPr lang="fr-FR" sz="1400" b="0" i="0" u="none" strike="noStrike" cap="none" spc="0">
                <a:solidFill>
                  <a:schemeClr val="tx1"/>
                </a:solidFill>
                <a:latin typeface="Arial"/>
                <a:ea typeface="Arial"/>
                <a:cs typeface="Arial"/>
              </a:rPr>
              <a:t>en fin de liste d’émargement</a:t>
            </a:r>
            <a:r>
              <a:rPr lang="fr-FR" sz="1400" b="1" i="0" u="none" strike="noStrike" cap="none" spc="0">
                <a:solidFill>
                  <a:schemeClr val="tx1"/>
                </a:solidFill>
                <a:latin typeface="Arial"/>
                <a:ea typeface="Arial"/>
                <a:cs typeface="Arial"/>
              </a:rPr>
              <a:t>. Le président pourra alors le faire voter.</a:t>
            </a:r>
            <a:endParaRPr sz="1400">
              <a:solidFill>
                <a:schemeClr val="tx1"/>
              </a:solidFill>
              <a:latin typeface="Arial"/>
              <a:cs typeface="Arial"/>
            </a:endParaRPr>
          </a:p>
          <a:p>
            <a:pPr marL="294798" indent="-285750">
              <a:spcBef>
                <a:spcPts val="70"/>
              </a:spcBef>
              <a:buFont typeface="Arial"/>
              <a:buChar char="•"/>
              <a:tabLst>
                <a:tab pos="224789" algn="l"/>
              </a:tabLst>
              <a:defRPr/>
            </a:pPr>
            <a:endParaRPr>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p:txBody>
      </p:sp>
      <p:sp>
        <p:nvSpPr>
          <p:cNvPr id="28343830" name="Espace réservé du texte 21"/>
          <p:cNvSpPr>
            <a:spLocks noGrp="1"/>
          </p:cNvSpPr>
          <p:nvPr>
            <p:ph type="body" sz="quarter" idx="16"/>
          </p:nvPr>
        </p:nvSpPr>
        <p:spPr bwMode="auto">
          <a:xfrm>
            <a:off x="481773" y="259090"/>
            <a:ext cx="4653052" cy="167999"/>
          </a:xfrm>
        </p:spPr>
        <p:txBody>
          <a:bodyPr/>
          <a:lstStyle/>
          <a:p>
            <a:pPr>
              <a:defRPr/>
            </a:pPr>
            <a:r>
              <a:rPr lang="fr-FR"/>
              <a:t>Pendant la journée</a:t>
            </a:r>
            <a:endParaRPr/>
          </a:p>
        </p:txBody>
      </p:sp>
      <p:sp>
        <p:nvSpPr>
          <p:cNvPr id="547993629"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109604798"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751736538"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763002494" name="ZoneTexte 1"/>
          <p:cNvSpPr txBox="1"/>
          <p:nvPr/>
        </p:nvSpPr>
        <p:spPr bwMode="auto">
          <a:xfrm>
            <a:off x="632682" y="673587"/>
            <a:ext cx="8097595" cy="366119"/>
          </a:xfrm>
          <a:prstGeom prst="rect">
            <a:avLst/>
          </a:prstGeom>
          <a:noFill/>
        </p:spPr>
        <p:txBody>
          <a:bodyPr wrap="square" rtlCol="0">
            <a:spAutoFit/>
          </a:bodyPr>
          <a:lstStyle/>
          <a:p>
            <a:pPr algn="ctr">
              <a:defRPr/>
            </a:pPr>
            <a:r>
              <a:rPr lang="fr-FR" b="1">
                <a:latin typeface="Arial"/>
                <a:ea typeface="Arial"/>
                <a:cs typeface="Arial"/>
              </a:rPr>
              <a:t>Les situations où l’électeur ne peut pas voter : </a:t>
            </a:r>
            <a:endParaRPr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254511193" name="Espace réservé du texte 15"/>
          <p:cNvSpPr>
            <a:spLocks noGrp="1"/>
          </p:cNvSpPr>
          <p:nvPr>
            <p:ph type="body" sz="quarter" idx="10"/>
          </p:nvPr>
        </p:nvSpPr>
        <p:spPr bwMode="auto">
          <a:xfrm>
            <a:off x="355860" y="1938005"/>
            <a:ext cx="7503230" cy="2753622"/>
          </a:xfrm>
        </p:spPr>
        <p:txBody>
          <a:bodyPr/>
          <a:lstStyle/>
          <a:p>
            <a:pPr algn="just">
              <a:spcBef>
                <a:spcPts val="0"/>
              </a:spcBef>
              <a:buFont typeface="Wingdings"/>
              <a:buNone/>
              <a:defRPr/>
            </a:pPr>
            <a:r>
              <a:rPr lang="fr-FR" sz="1300" b="0" i="0" u="none" strike="noStrike" cap="none" spc="0">
                <a:solidFill>
                  <a:schemeClr val="tx1"/>
                </a:solidFill>
                <a:latin typeface="Arial"/>
                <a:ea typeface="Arial"/>
                <a:cs typeface="Arial"/>
              </a:rPr>
              <a:t>Pour pouvoir voter, il faut obligatoirement être inscrit sur la liste électorale et présenter </a:t>
            </a:r>
            <a:r>
              <a:rPr lang="fr-FR" sz="1300" b="0" i="0" u="none" strike="noStrike" cap="none" spc="0">
                <a:solidFill>
                  <a:schemeClr val="tx1"/>
                </a:solidFill>
                <a:latin typeface="Arial"/>
                <a:ea typeface="Arial"/>
                <a:cs typeface="Arial"/>
              </a:rPr>
              <a:t>l’un </a:t>
            </a:r>
            <a:r>
              <a:rPr lang="fr-FR" sz="1300" b="0" i="0" u="none" strike="noStrike" cap="none" spc="0">
                <a:solidFill>
                  <a:schemeClr val="tx1"/>
                </a:solidFill>
                <a:latin typeface="Arial"/>
                <a:ea typeface="Arial"/>
                <a:cs typeface="Arial"/>
              </a:rPr>
              <a:t>des </a:t>
            </a:r>
            <a:r>
              <a:rPr lang="fr-FR" sz="1300" b="0" i="0" u="none" strike="noStrike" cap="none" spc="0">
                <a:solidFill>
                  <a:schemeClr val="tx1"/>
                </a:solidFill>
                <a:latin typeface="Arial"/>
                <a:ea typeface="Arial"/>
                <a:cs typeface="Arial"/>
              </a:rPr>
              <a:t>titres justifiant de l’identité autorisés </a:t>
            </a:r>
            <a:r>
              <a:rPr lang="fr-FR" sz="1300" b="0" i="0" u="none" strike="noStrike" cap="none" spc="0">
                <a:solidFill>
                  <a:schemeClr val="tx1"/>
                </a:solidFill>
                <a:latin typeface="Arial"/>
                <a:ea typeface="Arial"/>
                <a:cs typeface="Arial"/>
              </a:rPr>
              <a:t>sur l’affiche apposée dans le bureau de vote « </a:t>
            </a:r>
            <a:r>
              <a:rPr lang="fr-FR" sz="1300" b="1" i="0" u="none" strike="noStrike" cap="none" spc="0">
                <a:solidFill>
                  <a:schemeClr val="tx1"/>
                </a:solidFill>
                <a:latin typeface="Arial"/>
                <a:ea typeface="Arial"/>
                <a:cs typeface="Arial"/>
              </a:rPr>
              <a:t>Liste des pièces d’identité exigées des électeurs au moment du vote ». </a:t>
            </a:r>
            <a:endParaRPr sz="1300" b="1"/>
          </a:p>
          <a:p>
            <a:pPr algn="just">
              <a:spcBef>
                <a:spcPts val="0"/>
              </a:spcBef>
              <a:buFont typeface="Wingdings"/>
              <a:buNone/>
              <a:defRPr/>
            </a:pPr>
            <a:endParaRPr sz="1300" b="1"/>
          </a:p>
          <a:p>
            <a:pPr algn="just">
              <a:spcBef>
                <a:spcPts val="0"/>
              </a:spcBef>
              <a:buFontTx/>
              <a:buNone/>
              <a:defRPr/>
            </a:pPr>
            <a:r>
              <a:rPr lang="fr-FR" sz="1300" b="0" i="0" u="none" strike="noStrike" cap="none" spc="0">
                <a:solidFill>
                  <a:schemeClr val="tx1"/>
                </a:solidFill>
                <a:latin typeface="Arial"/>
                <a:ea typeface="Arial"/>
                <a:cs typeface="Arial"/>
              </a:rPr>
              <a:t>Un </a:t>
            </a:r>
            <a:r>
              <a:rPr lang="fr-FR" sz="1300" b="1" i="0" u="none" strike="noStrike" cap="none" spc="0">
                <a:solidFill>
                  <a:srgbClr val="FF0000"/>
                </a:solidFill>
                <a:latin typeface="Arial"/>
                <a:ea typeface="Arial"/>
                <a:cs typeface="Arial"/>
              </a:rPr>
              <a:t>justificatif d’identité électronique </a:t>
            </a:r>
            <a:r>
              <a:rPr lang="fr-FR" sz="1300" b="1" i="0" u="none" strike="noStrike" cap="none" spc="0">
                <a:solidFill>
                  <a:srgbClr val="FF0000"/>
                </a:solidFill>
                <a:latin typeface="Arial"/>
                <a:ea typeface="Arial"/>
                <a:cs typeface="Arial"/>
              </a:rPr>
              <a:t>« France Identité » n’est pas recevable</a:t>
            </a:r>
            <a:r>
              <a:rPr lang="fr-FR" sz="1300" b="0" i="0" u="none" strike="noStrike" cap="none" spc="0">
                <a:solidFill>
                  <a:schemeClr val="tx1"/>
                </a:solidFill>
                <a:latin typeface="Arial"/>
                <a:ea typeface="Arial"/>
                <a:cs typeface="Arial"/>
              </a:rPr>
              <a:t> pour justifier de son identité au moment du vote.  </a:t>
            </a:r>
            <a:endParaRPr sz="1300">
              <a:solidFill>
                <a:schemeClr val="tx1"/>
              </a:solidFill>
            </a:endParaRPr>
          </a:p>
          <a:p>
            <a:pPr marL="294798" indent="-285750">
              <a:spcBef>
                <a:spcPts val="70"/>
              </a:spcBef>
              <a:buFont typeface="Arial"/>
              <a:buChar char="•"/>
              <a:tabLst>
                <a:tab pos="224789" algn="l"/>
              </a:tabLst>
              <a:defRPr/>
            </a:pPr>
            <a:endParaRPr>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p:txBody>
      </p:sp>
      <p:sp>
        <p:nvSpPr>
          <p:cNvPr id="1923459643" name="Espace réservé du texte 21"/>
          <p:cNvSpPr>
            <a:spLocks noGrp="1"/>
          </p:cNvSpPr>
          <p:nvPr>
            <p:ph type="body" sz="quarter" idx="16"/>
          </p:nvPr>
        </p:nvSpPr>
        <p:spPr bwMode="auto">
          <a:xfrm>
            <a:off x="481773" y="259090"/>
            <a:ext cx="4653052" cy="167999"/>
          </a:xfrm>
        </p:spPr>
        <p:txBody>
          <a:bodyPr/>
          <a:lstStyle/>
          <a:p>
            <a:pPr>
              <a:defRPr/>
            </a:pPr>
            <a:r>
              <a:rPr lang="fr-FR"/>
              <a:t>Pendant la journée</a:t>
            </a:r>
            <a:endParaRPr/>
          </a:p>
        </p:txBody>
      </p:sp>
      <p:sp>
        <p:nvSpPr>
          <p:cNvPr id="416365146"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418306466"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099896575"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989660780" name="ZoneTexte 1"/>
          <p:cNvSpPr txBox="1"/>
          <p:nvPr/>
        </p:nvSpPr>
        <p:spPr bwMode="auto">
          <a:xfrm>
            <a:off x="632682" y="673587"/>
            <a:ext cx="8051157" cy="366119"/>
          </a:xfrm>
          <a:prstGeom prst="rect">
            <a:avLst/>
          </a:prstGeom>
          <a:noFill/>
        </p:spPr>
        <p:txBody>
          <a:bodyPr wrap="square" rtlCol="0">
            <a:spAutoFit/>
          </a:bodyPr>
          <a:lstStyle/>
          <a:p>
            <a:pPr algn="ctr">
              <a:defRPr/>
            </a:pPr>
            <a:r>
              <a:rPr lang="fr-FR" b="1">
                <a:latin typeface="Arial"/>
                <a:ea typeface="Arial"/>
                <a:cs typeface="Arial"/>
              </a:rPr>
              <a:t>Le contrôle d’identité</a:t>
            </a:r>
            <a:r>
              <a:rPr lang="fr-FR" b="1">
                <a:latin typeface="Arial"/>
                <a:ea typeface="Arial"/>
                <a:cs typeface="Arial"/>
              </a:rPr>
              <a:t> de l’électeur</a:t>
            </a:r>
            <a:endParaRPr b="1">
              <a:latin typeface="Arial"/>
              <a:cs typeface="Arial"/>
            </a:endParaRPr>
          </a:p>
        </p:txBody>
      </p:sp>
      <p:pic>
        <p:nvPicPr>
          <p:cNvPr id="748974484" name="Image 2"/>
          <p:cNvPicPr>
            <a:picLocks noChangeAspect="1"/>
          </p:cNvPicPr>
          <p:nvPr/>
        </p:nvPicPr>
        <p:blipFill>
          <a:blip r:embed="rId3"/>
          <a:stretch/>
        </p:blipFill>
        <p:spPr bwMode="auto">
          <a:xfrm flipH="0" flipV="0">
            <a:off x="2745371" y="3137886"/>
            <a:ext cx="1362103" cy="1362103"/>
          </a:xfrm>
          <a:prstGeom prst="rect">
            <a:avLst/>
          </a:prstGeom>
        </p:spPr>
      </p:pic>
      <p:pic>
        <p:nvPicPr>
          <p:cNvPr id="1826889107" name="Image 1"/>
          <p:cNvPicPr>
            <a:picLocks noChangeAspect="1"/>
          </p:cNvPicPr>
          <p:nvPr/>
        </p:nvPicPr>
        <p:blipFill>
          <a:blip r:embed="rId4"/>
          <a:stretch/>
        </p:blipFill>
        <p:spPr bwMode="auto">
          <a:xfrm flipH="0" flipV="0">
            <a:off x="4107474" y="3215247"/>
            <a:ext cx="2291441" cy="1284741"/>
          </a:xfrm>
          <a:prstGeom prst="rect">
            <a:avLst/>
          </a:prstGeom>
        </p:spPr>
      </p:pic>
      <p:sp>
        <p:nvSpPr>
          <p:cNvPr id="802893226" name=""/>
          <p:cNvSpPr/>
          <p:nvPr/>
        </p:nvSpPr>
        <p:spPr bwMode="auto">
          <a:xfrm flipH="0" flipV="0">
            <a:off x="4572000" y="3120215"/>
            <a:ext cx="1404586" cy="1379773"/>
          </a:xfrm>
          <a:prstGeom prst="mathMultiply">
            <a:avLst>
              <a:gd name="adj1" fmla="val 23520"/>
            </a:avLst>
          </a:prstGeom>
          <a:solidFill>
            <a:srgbClr val="FF0000">
              <a:alpha val="44999"/>
            </a:srgbClr>
          </a:solid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42529635" name="Espace réservé du texte 15"/>
          <p:cNvSpPr>
            <a:spLocks noGrp="1"/>
          </p:cNvSpPr>
          <p:nvPr>
            <p:ph type="body" sz="quarter" idx="10"/>
          </p:nvPr>
        </p:nvSpPr>
        <p:spPr bwMode="auto">
          <a:xfrm>
            <a:off x="407529" y="2009443"/>
            <a:ext cx="7503230" cy="2753622"/>
          </a:xfrm>
        </p:spPr>
        <p:txBody>
          <a:bodyPr/>
          <a:lstStyle/>
          <a:p>
            <a:pPr algn="l">
              <a:spcBef>
                <a:spcPts val="0"/>
              </a:spcBef>
              <a:buFontTx/>
              <a:buNone/>
              <a:defRPr/>
            </a:pPr>
            <a:r>
              <a:rPr lang="fr-FR" sz="1300" b="0" i="0" u="none" strike="noStrike" cap="none" spc="0">
                <a:solidFill>
                  <a:schemeClr val="tx1"/>
                </a:solidFill>
                <a:latin typeface="Arial"/>
                <a:ea typeface="Arial"/>
                <a:cs typeface="Arial"/>
              </a:rPr>
              <a:t>Suite </a:t>
            </a:r>
            <a:r>
              <a:rPr lang="fr-FR" sz="1300" b="0" i="0" u="none" strike="noStrike" cap="none" spc="0">
                <a:solidFill>
                  <a:schemeClr val="tx1"/>
                </a:solidFill>
                <a:latin typeface="Arial"/>
                <a:ea typeface="Arial"/>
                <a:cs typeface="Arial"/>
              </a:rPr>
              <a:t>à l’entrée en vigueur de la loi n°2022-301 du 02 mars 2022 relative au </a:t>
            </a:r>
            <a:r>
              <a:rPr lang="fr-FR" sz="1300" b="1" i="0" u="none" strike="noStrike" cap="none" spc="0">
                <a:solidFill>
                  <a:schemeClr val="tx1"/>
                </a:solidFill>
                <a:latin typeface="Arial"/>
                <a:ea typeface="Arial"/>
                <a:cs typeface="Arial"/>
              </a:rPr>
              <a:t>choix de nom issu de la filiation</a:t>
            </a:r>
            <a:r>
              <a:rPr lang="fr-FR" sz="1300" b="0" i="0" u="none" strike="noStrike" cap="none" spc="0">
                <a:solidFill>
                  <a:schemeClr val="tx1"/>
                </a:solidFill>
                <a:latin typeface="Arial"/>
                <a:ea typeface="Arial"/>
                <a:cs typeface="Arial"/>
              </a:rPr>
              <a:t>, </a:t>
            </a:r>
            <a:r>
              <a:rPr lang="fr-FR" sz="1300" b="0" i="0" u="none" strike="noStrike" cap="none" spc="0">
                <a:solidFill>
                  <a:schemeClr val="tx1"/>
                </a:solidFill>
                <a:latin typeface="Arial"/>
                <a:ea typeface="Arial"/>
                <a:cs typeface="Arial"/>
              </a:rPr>
              <a:t>des écarts d’état civil peuvent être constatés entre la pièce d’identité présentée, la carte d’électeur et la liste d’émargement.</a:t>
            </a:r>
            <a:endParaRPr sz="1300">
              <a:solidFill>
                <a:schemeClr val="tx1"/>
              </a:solidFill>
            </a:endParaRPr>
          </a:p>
          <a:p>
            <a:pPr algn="l">
              <a:spcBef>
                <a:spcPts val="0"/>
              </a:spcBef>
              <a:buFontTx/>
              <a:buNone/>
              <a:defRPr/>
            </a:pPr>
            <a:endParaRPr sz="1300">
              <a:solidFill>
                <a:schemeClr val="tx1"/>
              </a:solidFill>
            </a:endParaRPr>
          </a:p>
          <a:p>
            <a:pPr algn="l">
              <a:spcBef>
                <a:spcPts val="0"/>
              </a:spcBef>
              <a:buFontTx/>
              <a:buNone/>
              <a:defRPr/>
            </a:pPr>
            <a:r>
              <a:rPr lang="fr-FR" sz="1300" b="0" i="0" u="none" strike="noStrike" cap="none" spc="0">
                <a:solidFill>
                  <a:schemeClr val="tx1"/>
                </a:solidFill>
                <a:latin typeface="Arial"/>
                <a:ea typeface="Arial"/>
                <a:cs typeface="Arial"/>
              </a:rPr>
              <a:t>Il </a:t>
            </a:r>
            <a:r>
              <a:rPr lang="fr-FR" sz="1300" b="0" i="0" u="none" strike="noStrike" cap="none" spc="0">
                <a:solidFill>
                  <a:schemeClr val="tx1"/>
                </a:solidFill>
                <a:latin typeface="Arial"/>
                <a:ea typeface="Arial"/>
                <a:cs typeface="Arial"/>
              </a:rPr>
              <a:t>appartient au bureau de vote, sous la responsabilité de son Président, de faire preuve de discernement face aux cas qui lui seront présentés et selon les écarts constatés</a:t>
            </a:r>
            <a:r>
              <a:rPr lang="fr-FR" sz="1300" b="0" i="0" u="none" strike="noStrike" cap="none" spc="0">
                <a:solidFill>
                  <a:schemeClr val="tx1"/>
                </a:solidFill>
                <a:latin typeface="Arial"/>
                <a:ea typeface="Arial"/>
                <a:cs typeface="Arial"/>
              </a:rPr>
              <a:t>.</a:t>
            </a:r>
            <a:endParaRPr sz="1300">
              <a:solidFill>
                <a:schemeClr val="tx1"/>
              </a:solidFill>
            </a:endParaRPr>
          </a:p>
          <a:p>
            <a:pPr marL="0" lvl="1" indent="0" algn="just">
              <a:lnSpc>
                <a:spcPct val="90000"/>
              </a:lnSpc>
              <a:spcBef>
                <a:spcPts val="998"/>
              </a:spcBef>
              <a:buFontTx/>
              <a:buNone/>
              <a:defRPr/>
            </a:pPr>
            <a:endParaRPr sz="1300">
              <a:solidFill>
                <a:schemeClr val="tx1"/>
              </a:solidFill>
              <a:latin typeface="Arial"/>
              <a:cs typeface="Arial"/>
            </a:endParaRPr>
          </a:p>
          <a:p>
            <a:pPr marL="294798" indent="-285750">
              <a:spcBef>
                <a:spcPts val="70"/>
              </a:spcBef>
              <a:buFont typeface="Arial"/>
              <a:buChar char="•"/>
              <a:tabLst>
                <a:tab pos="224789" algn="l"/>
              </a:tabLst>
              <a:defRPr/>
            </a:pPr>
            <a:endParaRPr>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sz="1200" spc="-2">
              <a:solidFill>
                <a:schemeClr val="tx1"/>
              </a:solidFill>
            </a:endParaRPr>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a:p>
            <a:pPr marL="294798" indent="-285750">
              <a:spcBef>
                <a:spcPts val="70"/>
              </a:spcBef>
              <a:buFont typeface="Arial"/>
              <a:buChar char="•"/>
              <a:tabLst>
                <a:tab pos="224789" algn="l"/>
              </a:tabLst>
              <a:defRPr/>
            </a:pPr>
            <a:endParaRPr lang="fr-FR" sz="1400" spc="-2"/>
          </a:p>
        </p:txBody>
      </p:sp>
      <p:sp>
        <p:nvSpPr>
          <p:cNvPr id="1088899553" name="Espace réservé du texte 21"/>
          <p:cNvSpPr>
            <a:spLocks noGrp="1"/>
          </p:cNvSpPr>
          <p:nvPr>
            <p:ph type="body" sz="quarter" idx="16"/>
          </p:nvPr>
        </p:nvSpPr>
        <p:spPr bwMode="auto">
          <a:xfrm>
            <a:off x="481773" y="259090"/>
            <a:ext cx="4653052" cy="167999"/>
          </a:xfrm>
        </p:spPr>
        <p:txBody>
          <a:bodyPr/>
          <a:lstStyle/>
          <a:p>
            <a:pPr>
              <a:defRPr/>
            </a:pPr>
            <a:r>
              <a:rPr lang="fr-FR"/>
              <a:t>Pendant la journée</a:t>
            </a:r>
            <a:endParaRPr/>
          </a:p>
        </p:txBody>
      </p:sp>
      <p:sp>
        <p:nvSpPr>
          <p:cNvPr id="142899727"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147285130"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585027396"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017662630" name="ZoneTexte 1"/>
          <p:cNvSpPr txBox="1"/>
          <p:nvPr/>
        </p:nvSpPr>
        <p:spPr bwMode="auto">
          <a:xfrm>
            <a:off x="632682" y="673587"/>
            <a:ext cx="8048997" cy="366119"/>
          </a:xfrm>
          <a:prstGeom prst="rect">
            <a:avLst/>
          </a:prstGeom>
          <a:noFill/>
        </p:spPr>
        <p:txBody>
          <a:bodyPr wrap="square" rtlCol="0">
            <a:spAutoFit/>
          </a:bodyPr>
          <a:lstStyle/>
          <a:p>
            <a:pPr algn="ctr">
              <a:defRPr/>
            </a:pPr>
            <a:r>
              <a:rPr lang="fr-FR" b="1"/>
              <a:t>Les discordances d’état civil</a:t>
            </a:r>
            <a:endParaRPr lang="fr-FR" b="1"/>
          </a:p>
        </p:txBody>
      </p:sp>
      <p:pic>
        <p:nvPicPr>
          <p:cNvPr id="460647558" name=""/>
          <p:cNvPicPr>
            <a:picLocks noChangeAspect="1"/>
          </p:cNvPicPr>
          <p:nvPr/>
        </p:nvPicPr>
        <p:blipFill>
          <a:blip r:embed="rId3"/>
          <a:stretch/>
        </p:blipFill>
        <p:spPr bwMode="auto">
          <a:xfrm flipH="1" flipV="0">
            <a:off x="4012902" y="3386253"/>
            <a:ext cx="638338" cy="63833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a:off x="889615" y="1893824"/>
            <a:ext cx="7060206" cy="2753623"/>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22"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570479" y="736135"/>
            <a:ext cx="8015159" cy="369332"/>
          </a:xfrm>
          <a:prstGeom prst="rect">
            <a:avLst/>
          </a:prstGeom>
          <a:noFill/>
        </p:spPr>
        <p:txBody>
          <a:bodyPr wrap="square" rtlCol="0">
            <a:spAutoFit/>
          </a:bodyPr>
          <a:lstStyle/>
          <a:p>
            <a:pPr algn="ctr">
              <a:defRPr/>
            </a:pPr>
            <a:r>
              <a:rPr lang="fr-FR" b="1">
                <a:latin typeface="Arial"/>
                <a:cs typeface="Arial"/>
              </a:rPr>
              <a:t>La neutralité à l’intérieur du bureau de vote</a:t>
            </a:r>
            <a:endParaRPr lang="fr-FR" b="1">
              <a:latin typeface="Arial"/>
              <a:cs typeface="Arial"/>
            </a:endParaRPr>
          </a:p>
        </p:txBody>
      </p:sp>
      <p:sp>
        <p:nvSpPr>
          <p:cNvPr id="3" name="Rectangle 2"/>
          <p:cNvSpPr/>
          <p:nvPr/>
        </p:nvSpPr>
        <p:spPr bwMode="auto">
          <a:xfrm flipH="0" flipV="0">
            <a:off x="308466" y="1802944"/>
            <a:ext cx="7428180" cy="2438759"/>
          </a:xfrm>
          <a:prstGeom prst="rect">
            <a:avLst/>
          </a:prstGeom>
        </p:spPr>
        <p:txBody>
          <a:bodyPr wrap="square">
            <a:spAutoFit/>
          </a:bodyPr>
          <a:lstStyle/>
          <a:p>
            <a:pPr>
              <a:defRPr/>
            </a:pPr>
            <a:endParaRPr sz="1400">
              <a:latin typeface="Arial"/>
              <a:cs typeface="Arial"/>
            </a:endParaRPr>
          </a:p>
          <a:p>
            <a:pPr marL="285750" indent="-285750">
              <a:buFont typeface="Arial"/>
              <a:buChar char="•"/>
              <a:defRPr/>
            </a:pPr>
            <a:r>
              <a:rPr lang="fr-FR" sz="1400">
                <a:latin typeface="Arial"/>
                <a:ea typeface="Arial"/>
                <a:cs typeface="Arial"/>
              </a:rPr>
              <a:t>Le</a:t>
            </a:r>
            <a:r>
              <a:rPr lang="fr-FR" sz="1400" b="1">
                <a:latin typeface="Arial"/>
                <a:ea typeface="Arial"/>
                <a:cs typeface="Arial"/>
              </a:rPr>
              <a:t> principe </a:t>
            </a:r>
            <a:r>
              <a:rPr lang="fr-FR" sz="1400" b="1">
                <a:latin typeface="Arial"/>
                <a:ea typeface="Arial"/>
                <a:cs typeface="Arial"/>
              </a:rPr>
              <a:t>de neutralité </a:t>
            </a:r>
            <a:r>
              <a:rPr lang="fr-FR" sz="1400">
                <a:latin typeface="Arial"/>
                <a:ea typeface="Arial"/>
                <a:cs typeface="Arial"/>
              </a:rPr>
              <a:t>s’impose </a:t>
            </a:r>
            <a:r>
              <a:rPr lang="fr-FR" sz="1400">
                <a:latin typeface="Arial"/>
                <a:ea typeface="Arial"/>
                <a:cs typeface="Arial"/>
              </a:rPr>
              <a:t>aux </a:t>
            </a:r>
            <a:r>
              <a:rPr lang="fr-FR" sz="1400">
                <a:latin typeface="Arial"/>
                <a:ea typeface="Arial"/>
                <a:cs typeface="Arial"/>
              </a:rPr>
              <a:t>membres, à </a:t>
            </a:r>
            <a:r>
              <a:rPr lang="fr-FR" sz="1400">
                <a:latin typeface="Arial"/>
                <a:ea typeface="Arial"/>
                <a:cs typeface="Arial"/>
              </a:rPr>
              <a:t>l’organisation et </a:t>
            </a:r>
            <a:r>
              <a:rPr lang="fr-FR" sz="1400">
                <a:latin typeface="Arial"/>
                <a:ea typeface="Arial"/>
                <a:cs typeface="Arial"/>
              </a:rPr>
              <a:t>à la décoration du bureau de vote. </a:t>
            </a:r>
            <a:br>
              <a:rPr lang="fr-FR" sz="1400">
                <a:latin typeface="Arial"/>
                <a:ea typeface="Arial"/>
                <a:cs typeface="Arial"/>
              </a:rPr>
            </a:br>
            <a:endParaRPr sz="1400">
              <a:latin typeface="Arial"/>
              <a:cs typeface="Arial"/>
            </a:endParaRPr>
          </a:p>
          <a:p>
            <a:pPr marL="285750" indent="-285750">
              <a:buFont typeface="Wingdings"/>
              <a:buChar char="ü"/>
              <a:defRPr/>
            </a:pPr>
            <a:r>
              <a:rPr lang="fr-FR" sz="1400">
                <a:latin typeface="Arial"/>
                <a:ea typeface="Arial"/>
                <a:cs typeface="Arial"/>
              </a:rPr>
              <a:t>Aucun </a:t>
            </a:r>
            <a:r>
              <a:rPr lang="fr-FR" sz="1400">
                <a:latin typeface="Arial"/>
                <a:ea typeface="Arial"/>
                <a:cs typeface="Arial"/>
              </a:rPr>
              <a:t>message à connotation </a:t>
            </a:r>
            <a:r>
              <a:rPr lang="fr-FR" sz="1400">
                <a:latin typeface="Arial"/>
                <a:ea typeface="Arial"/>
                <a:cs typeface="Arial"/>
              </a:rPr>
              <a:t>politique ne peut être diffusé</a:t>
            </a:r>
            <a:endParaRPr sz="1600">
              <a:latin typeface="Arial"/>
              <a:cs typeface="Arial"/>
            </a:endParaRPr>
          </a:p>
          <a:p>
            <a:pPr marL="285750" indent="-285750">
              <a:buFont typeface="Arial"/>
              <a:buChar char="•"/>
              <a:defRPr/>
            </a:pPr>
            <a:endParaRPr sz="1400">
              <a:latin typeface="Arial"/>
              <a:cs typeface="Arial"/>
            </a:endParaRPr>
          </a:p>
          <a:p>
            <a:pPr marL="285750" indent="-285750">
              <a:buFont typeface="Wingdings"/>
              <a:buChar char="ü"/>
              <a:defRPr/>
            </a:pPr>
            <a:r>
              <a:rPr lang="fr-FR" sz="1400">
                <a:latin typeface="Arial"/>
                <a:ea typeface="Arial"/>
                <a:cs typeface="Arial"/>
              </a:rPr>
              <a:t>Neutralité </a:t>
            </a:r>
            <a:r>
              <a:rPr lang="fr-FR" sz="1400">
                <a:latin typeface="Arial"/>
                <a:ea typeface="Arial"/>
                <a:cs typeface="Arial"/>
              </a:rPr>
              <a:t>dans les propos ou commentaire : discussion partisane interdite à  l’intérieur du </a:t>
            </a:r>
            <a:r>
              <a:rPr lang="fr-FR" sz="1400">
                <a:latin typeface="Arial"/>
                <a:ea typeface="Arial"/>
                <a:cs typeface="Arial"/>
              </a:rPr>
              <a:t>BV</a:t>
            </a:r>
            <a:br>
              <a:rPr lang="fr-FR" sz="1400">
                <a:latin typeface="Arial"/>
                <a:ea typeface="Arial"/>
                <a:cs typeface="Arial"/>
              </a:rPr>
            </a:br>
            <a:endParaRPr sz="1400">
              <a:latin typeface="Arial"/>
              <a:cs typeface="Arial"/>
            </a:endParaRPr>
          </a:p>
          <a:p>
            <a:pPr marL="285750" indent="-285750">
              <a:buFont typeface="Wingdings"/>
              <a:buChar char="ü"/>
              <a:defRPr/>
            </a:pPr>
            <a:r>
              <a:rPr lang="fr-FR" sz="1400">
                <a:latin typeface="Arial"/>
                <a:ea typeface="Arial"/>
                <a:cs typeface="Arial"/>
              </a:rPr>
              <a:t>Tenue </a:t>
            </a:r>
            <a:r>
              <a:rPr lang="fr-FR" sz="1400">
                <a:latin typeface="Arial"/>
                <a:ea typeface="Arial"/>
                <a:cs typeface="Arial"/>
              </a:rPr>
              <a:t>vestimentaire dans le respect habituel des bonnes mœurs</a:t>
            </a:r>
            <a:endParaRPr sz="1600">
              <a:latin typeface="Arial"/>
              <a:cs typeface="Arial"/>
            </a:endParaRPr>
          </a:p>
          <a:p>
            <a:pPr>
              <a:defRPr/>
            </a:pPr>
            <a:endParaRPr lang="fr-FR" sz="14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325206188"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387791628"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44593055"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606779672"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982528353"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691789226" name="ZoneTexte 1"/>
          <p:cNvSpPr txBox="1"/>
          <p:nvPr/>
        </p:nvSpPr>
        <p:spPr bwMode="auto">
          <a:xfrm>
            <a:off x="570478" y="736134"/>
            <a:ext cx="8034598" cy="366119"/>
          </a:xfrm>
          <a:prstGeom prst="rect">
            <a:avLst/>
          </a:prstGeom>
          <a:noFill/>
        </p:spPr>
        <p:txBody>
          <a:bodyPr wrap="square" rtlCol="0">
            <a:spAutoFit/>
          </a:bodyPr>
          <a:lstStyle/>
          <a:p>
            <a:pPr algn="ctr">
              <a:defRPr/>
            </a:pPr>
            <a:r>
              <a:rPr lang="fr-FR" b="1">
                <a:latin typeface="Arial"/>
                <a:cs typeface="Arial"/>
              </a:rPr>
              <a:t>État des cartes en retour</a:t>
            </a:r>
            <a:endParaRPr lang="fr-FR" b="1">
              <a:latin typeface="Arial"/>
              <a:cs typeface="Arial"/>
            </a:endParaRPr>
          </a:p>
        </p:txBody>
      </p:sp>
      <p:sp>
        <p:nvSpPr>
          <p:cNvPr id="2023545735" name="Rectangle 2"/>
          <p:cNvSpPr/>
          <p:nvPr/>
        </p:nvSpPr>
        <p:spPr bwMode="auto">
          <a:xfrm flipH="0" flipV="0">
            <a:off x="425315" y="1802944"/>
            <a:ext cx="8289485" cy="3688439"/>
          </a:xfrm>
          <a:prstGeom prst="rect">
            <a:avLst/>
          </a:prstGeom>
        </p:spPr>
        <p:txBody>
          <a:bodyPr wrap="square">
            <a:spAutoFit/>
          </a:bodyPr>
          <a:lstStyle/>
          <a:p>
            <a:pPr>
              <a:spcBef>
                <a:spcPts val="0"/>
              </a:spcBef>
              <a:buFontTx/>
              <a:buNone/>
              <a:defRPr/>
            </a:pPr>
            <a:r>
              <a:rPr lang="fr-FR" sz="1400" b="1" i="0" u="none" strike="noStrike" cap="none" spc="0">
                <a:solidFill>
                  <a:schemeClr val="tx1"/>
                </a:solidFill>
                <a:latin typeface="Arial"/>
                <a:ea typeface="Arial"/>
                <a:cs typeface="Arial"/>
              </a:rPr>
              <a:t>Il est établi informatiquement.</a:t>
            </a:r>
            <a:endParaRPr sz="140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Les cartes en retour sont les cartes revenues </a:t>
            </a:r>
            <a:r>
              <a:rPr lang="fr-FR" sz="1400" b="1" i="0" u="none" strike="noStrike" cap="none" spc="0">
                <a:solidFill>
                  <a:schemeClr val="tx1"/>
                </a:solidFill>
                <a:latin typeface="Arial"/>
                <a:ea typeface="Arial"/>
                <a:cs typeface="Arial"/>
              </a:rPr>
              <a:t>en mairie sous enveloppe </a:t>
            </a:r>
            <a:r>
              <a:rPr lang="fr-FR" sz="1400" b="0" i="0" u="none" strike="noStrike" cap="none" spc="0">
                <a:solidFill>
                  <a:schemeClr val="tx1"/>
                </a:solidFill>
                <a:latin typeface="Arial"/>
                <a:ea typeface="Arial"/>
                <a:cs typeface="Arial"/>
              </a:rPr>
              <a:t>(non distribuées). </a:t>
            </a:r>
            <a:endParaRPr lang="fr-FR" sz="1400" b="1" i="0" u="none" strike="noStrike" cap="none" spc="0">
              <a:solidFill>
                <a:schemeClr val="tx1"/>
              </a:solidFill>
              <a:latin typeface="Arial"/>
              <a:ea typeface="Arial"/>
              <a:cs typeface="Arial"/>
            </a:endParaRPr>
          </a:p>
          <a:p>
            <a:pPr>
              <a:spcBef>
                <a:spcPts val="0"/>
              </a:spcBef>
              <a:buFontTx/>
              <a:buNone/>
              <a:defRPr/>
            </a:pPr>
            <a:endParaRPr sz="1400" b="1" i="0" u="none" strike="noStrike" cap="none" spc="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Orienter</a:t>
            </a:r>
            <a:r>
              <a:rPr lang="fr-FR" sz="1400" b="0"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l’électeur qui n’a pas reçu sa carte électorale vers l’employé de bureau de vote (</a:t>
            </a:r>
            <a:r>
              <a:rPr lang="fr-FR" sz="1400" b="1" i="0" u="none" strike="noStrike" cap="none" spc="0">
                <a:solidFill>
                  <a:schemeClr val="tx1"/>
                </a:solidFill>
                <a:latin typeface="Arial"/>
                <a:ea typeface="Arial"/>
                <a:cs typeface="Arial"/>
              </a:rPr>
              <a:t>arrondissement</a:t>
            </a:r>
            <a:r>
              <a:rPr lang="fr-FR" sz="1400" b="0" i="0" u="none" strike="noStrike" cap="none" spc="0">
                <a:solidFill>
                  <a:schemeClr val="tx1"/>
                </a:solidFill>
                <a:latin typeface="Arial"/>
                <a:ea typeface="Arial"/>
                <a:cs typeface="Arial"/>
              </a:rPr>
              <a:t>) afin qu’il vérifie dans la liste des cartes en retour.</a:t>
            </a:r>
            <a:endParaRPr sz="1400">
              <a:solidFill>
                <a:schemeClr val="tx1"/>
              </a:solidFill>
              <a:latin typeface="Arial"/>
              <a:cs typeface="Arial"/>
            </a:endParaRPr>
          </a:p>
          <a:p>
            <a:pPr>
              <a:spcBef>
                <a:spcPts val="0"/>
              </a:spcBef>
              <a:buFontTx/>
              <a:buNone/>
              <a:defRPr/>
            </a:pPr>
            <a:endParaRPr sz="1400" b="1">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L’électeur qui retire sa carte :</a:t>
            </a:r>
            <a:endParaRPr sz="1400">
              <a:solidFill>
                <a:schemeClr val="tx1"/>
              </a:solidFill>
              <a:latin typeface="Arial"/>
              <a:cs typeface="Arial"/>
            </a:endParaRPr>
          </a:p>
          <a:p>
            <a:pPr marL="285750" indent="-285750">
              <a:spcBef>
                <a:spcPts val="0"/>
              </a:spcBef>
              <a:buFontTx/>
              <a:buChar char="-"/>
              <a:defRPr/>
            </a:pPr>
            <a:r>
              <a:rPr lang="fr-FR" sz="1400" b="0" i="0" u="none" strike="noStrike" cap="none" spc="0">
                <a:solidFill>
                  <a:schemeClr val="tx1"/>
                </a:solidFill>
                <a:latin typeface="Arial"/>
                <a:ea typeface="Arial"/>
                <a:cs typeface="Arial"/>
              </a:rPr>
              <a:t>Présente </a:t>
            </a:r>
            <a:r>
              <a:rPr lang="fr-FR" sz="1400" b="1" i="0" u="none" strike="noStrike" cap="none" spc="0">
                <a:solidFill>
                  <a:schemeClr val="tx1"/>
                </a:solidFill>
                <a:latin typeface="Arial"/>
                <a:ea typeface="Arial"/>
                <a:cs typeface="Arial"/>
              </a:rPr>
              <a:t>un justificatif d’identité</a:t>
            </a:r>
            <a:endParaRPr sz="1400">
              <a:solidFill>
                <a:schemeClr val="tx1"/>
              </a:solidFill>
              <a:latin typeface="Arial"/>
              <a:cs typeface="Arial"/>
            </a:endParaRPr>
          </a:p>
          <a:p>
            <a:pPr marL="285750" indent="-285750">
              <a:spcBef>
                <a:spcPts val="0"/>
              </a:spcBef>
              <a:buFontTx/>
              <a:buChar char="-"/>
              <a:defRPr/>
            </a:pPr>
            <a:r>
              <a:rPr lang="fr-FR" sz="1400" b="1" i="0" u="none" strike="noStrike" cap="none" spc="0">
                <a:solidFill>
                  <a:schemeClr val="tx1"/>
                </a:solidFill>
                <a:latin typeface="Arial"/>
                <a:ea typeface="Arial"/>
                <a:cs typeface="Arial"/>
              </a:rPr>
              <a:t>Signe</a:t>
            </a:r>
            <a:r>
              <a:rPr lang="fr-FR" sz="1400" b="0" i="0" u="none" strike="noStrike" cap="none" spc="0">
                <a:solidFill>
                  <a:schemeClr val="tx1"/>
                </a:solidFill>
                <a:latin typeface="Arial"/>
                <a:ea typeface="Arial"/>
                <a:cs typeface="Arial"/>
              </a:rPr>
              <a:t> l’état des cartes électorales en retour </a:t>
            </a:r>
            <a:endParaRPr sz="1400">
              <a:solidFill>
                <a:schemeClr val="tx1"/>
              </a:solidFill>
              <a:latin typeface="Arial"/>
              <a:cs typeface="Arial"/>
            </a:endParaRPr>
          </a:p>
          <a:p>
            <a:pPr marL="285750" indent="-285750">
              <a:spcBef>
                <a:spcPts val="0"/>
              </a:spcBef>
              <a:buFontTx/>
              <a:buChar char="-"/>
              <a:defRPr/>
            </a:pPr>
            <a:r>
              <a:rPr lang="fr-FR" sz="1400" b="1" i="0" u="none" strike="noStrike" cap="none" spc="0">
                <a:solidFill>
                  <a:schemeClr val="tx1"/>
                </a:solidFill>
                <a:latin typeface="Arial"/>
                <a:ea typeface="Arial"/>
                <a:cs typeface="Arial"/>
              </a:rPr>
              <a:t>Complète</a:t>
            </a:r>
            <a:r>
              <a:rPr lang="fr-FR" sz="1400" b="0" i="0" u="none" strike="noStrike" cap="none" spc="0">
                <a:solidFill>
                  <a:schemeClr val="tx1"/>
                </a:solidFill>
                <a:latin typeface="Arial"/>
                <a:ea typeface="Arial"/>
                <a:cs typeface="Arial"/>
              </a:rPr>
              <a:t> </a:t>
            </a:r>
            <a:r>
              <a:rPr lang="fr-FR" sz="1400" b="1" i="0" u="none" strike="noStrike" cap="none" spc="0">
                <a:solidFill>
                  <a:schemeClr val="tx1"/>
                </a:solidFill>
                <a:latin typeface="Arial"/>
                <a:ea typeface="Arial"/>
                <a:cs typeface="Arial"/>
              </a:rPr>
              <a:t>et signe </a:t>
            </a:r>
            <a:r>
              <a:rPr lang="fr-FR" sz="1400" b="0" i="0" u="none" strike="noStrike" cap="none" spc="0">
                <a:solidFill>
                  <a:schemeClr val="tx1"/>
                </a:solidFill>
                <a:latin typeface="Arial"/>
                <a:ea typeface="Arial"/>
                <a:cs typeface="Arial"/>
              </a:rPr>
              <a:t>le tableau des changements d’adresse</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endParaRPr sz="1800">
              <a:solidFill>
                <a:schemeClr val="tx1"/>
              </a:solidFill>
            </a:endParaRPr>
          </a:p>
          <a:p>
            <a:pPr>
              <a:spcBef>
                <a:spcPts val="0"/>
              </a:spcBef>
              <a:buFontTx/>
              <a:buNone/>
              <a:defRPr/>
            </a:pPr>
            <a:endParaRPr sz="1600">
              <a:solidFill>
                <a:schemeClr val="tx1"/>
              </a:solidFill>
            </a:endParaRPr>
          </a:p>
          <a:p>
            <a:pPr>
              <a:buFontTx/>
              <a:buChar char="-"/>
              <a:defRPr/>
            </a:pPr>
            <a:endParaRPr sz="1600"/>
          </a:p>
          <a:p>
            <a:pPr marL="285750" indent="-285750">
              <a:buFont typeface="Arial"/>
              <a:buChar char="•"/>
              <a:defRPr/>
            </a:pPr>
            <a:endParaRPr lang="fr-FR" sz="1600"/>
          </a:p>
          <a:p>
            <a:pPr>
              <a:defRPr/>
            </a:pPr>
            <a:endParaRPr lang="fr-FR" sz="1600"/>
          </a:p>
        </p:txBody>
      </p:sp>
      <p:pic>
        <p:nvPicPr>
          <p:cNvPr id="1504054707" name="Image 10"/>
          <p:cNvPicPr>
            <a:picLocks noChangeAspect="1"/>
          </p:cNvPicPr>
          <p:nvPr/>
        </p:nvPicPr>
        <p:blipFill>
          <a:blip r:embed="rId3"/>
          <a:stretch/>
        </p:blipFill>
        <p:spPr bwMode="auto">
          <a:xfrm flipH="0" flipV="0">
            <a:off x="6459634" y="3219490"/>
            <a:ext cx="2040529" cy="1338293"/>
          </a:xfrm>
          <a:prstGeom prst="rect">
            <a:avLst/>
          </a:prstGeom>
        </p:spPr>
      </p:pic>
      <p:pic>
        <p:nvPicPr>
          <p:cNvPr id="400618275" name="Image 9"/>
          <p:cNvPicPr>
            <a:picLocks noChangeAspect="1"/>
          </p:cNvPicPr>
          <p:nvPr/>
        </p:nvPicPr>
        <p:blipFill>
          <a:blip r:embed="rId4"/>
          <a:srcRect l="0" t="0" r="50065" b="50889"/>
          <a:stretch/>
        </p:blipFill>
        <p:spPr bwMode="auto">
          <a:xfrm rot="0" flipH="0" flipV="0">
            <a:off x="6833473" y="427088"/>
            <a:ext cx="1803475" cy="123420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925949928"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2024177433"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809782631"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523733556"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646732746"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287102840" name="ZoneTexte 1"/>
          <p:cNvSpPr txBox="1"/>
          <p:nvPr/>
        </p:nvSpPr>
        <p:spPr bwMode="auto">
          <a:xfrm>
            <a:off x="570478" y="736134"/>
            <a:ext cx="8042878" cy="366119"/>
          </a:xfrm>
          <a:prstGeom prst="rect">
            <a:avLst/>
          </a:prstGeom>
          <a:noFill/>
        </p:spPr>
        <p:txBody>
          <a:bodyPr wrap="square" rtlCol="0">
            <a:spAutoFit/>
          </a:bodyPr>
          <a:lstStyle/>
          <a:p>
            <a:pPr algn="ctr">
              <a:defRPr/>
            </a:pPr>
            <a:r>
              <a:rPr lang="fr-FR" b="1">
                <a:latin typeface="Arial"/>
                <a:cs typeface="Arial"/>
              </a:rPr>
              <a:t>Le vote par procuration</a:t>
            </a:r>
            <a:endParaRPr lang="fr-FR" b="1">
              <a:latin typeface="Arial"/>
              <a:cs typeface="Arial"/>
            </a:endParaRPr>
          </a:p>
        </p:txBody>
      </p:sp>
      <p:sp>
        <p:nvSpPr>
          <p:cNvPr id="1850745436" name="Rectangle 2"/>
          <p:cNvSpPr/>
          <p:nvPr/>
        </p:nvSpPr>
        <p:spPr bwMode="auto">
          <a:xfrm flipH="0" flipV="0">
            <a:off x="425314" y="1802943"/>
            <a:ext cx="8347805" cy="4054199"/>
          </a:xfrm>
          <a:prstGeom prst="rect">
            <a:avLst/>
          </a:prstGeom>
        </p:spPr>
        <p:txBody>
          <a:bodyPr wrap="square">
            <a:spAutoFit/>
          </a:bodyPr>
          <a:lstStyle/>
          <a:p>
            <a:pPr>
              <a:spcBef>
                <a:spcPts val="0"/>
              </a:spcBef>
              <a:buFontTx/>
              <a:buNone/>
              <a:defRPr/>
            </a:pPr>
            <a:endParaRPr lang="fr-FR" sz="1400" b="0" i="0" u="none" strike="noStrike" cap="none" spc="0">
              <a:solidFill>
                <a:schemeClr val="tx1"/>
              </a:solidFill>
              <a:latin typeface="Arial"/>
              <a:ea typeface="Arial"/>
              <a:cs typeface="Arial"/>
            </a:endParaRPr>
          </a:p>
          <a:p>
            <a:pPr marL="239821" indent="-239821">
              <a:spcBef>
                <a:spcPts val="0"/>
              </a:spcBef>
              <a:buFont typeface="Arial"/>
              <a:buChar char="•"/>
              <a:defRPr/>
            </a:pPr>
            <a:r>
              <a:rPr lang="fr-FR" sz="1400" b="1" i="0" u="none" strike="noStrike" cap="none" spc="0">
                <a:solidFill>
                  <a:schemeClr val="tx1"/>
                </a:solidFill>
                <a:latin typeface="Arial"/>
                <a:ea typeface="Arial"/>
                <a:cs typeface="Arial"/>
              </a:rPr>
              <a:t>Le mandant</a:t>
            </a:r>
            <a:r>
              <a:rPr lang="fr-FR" sz="1400" b="0" i="0" u="none" strike="noStrike" cap="none" spc="0">
                <a:solidFill>
                  <a:schemeClr val="tx1"/>
                </a:solidFill>
                <a:latin typeface="Arial"/>
                <a:ea typeface="Arial"/>
                <a:cs typeface="Arial"/>
              </a:rPr>
              <a:t> est l’électeur </a:t>
            </a:r>
            <a:r>
              <a:rPr lang="fr-FR" sz="1400" b="1" i="0" u="none" strike="noStrike" cap="none" spc="0">
                <a:solidFill>
                  <a:schemeClr val="tx1"/>
                </a:solidFill>
                <a:latin typeface="Arial"/>
                <a:ea typeface="Arial"/>
                <a:cs typeface="Arial"/>
              </a:rPr>
              <a:t>qui donne procuration</a:t>
            </a:r>
            <a:r>
              <a:rPr lang="fr-FR" sz="1400" b="0" i="0" u="none" strike="noStrike" cap="none" spc="0">
                <a:solidFill>
                  <a:schemeClr val="tx1"/>
                </a:solidFill>
                <a:latin typeface="Arial"/>
                <a:ea typeface="Arial"/>
                <a:cs typeface="Arial"/>
              </a:rPr>
              <a:t> </a:t>
            </a:r>
            <a:endParaRPr lang="fr-FR" sz="1400" b="0" i="0" u="none" strike="noStrike" cap="none" spc="0">
              <a:solidFill>
                <a:schemeClr val="tx1"/>
              </a:solidFill>
              <a:latin typeface="Arial"/>
              <a:ea typeface="Arial"/>
              <a:cs typeface="Arial"/>
            </a:endParaRPr>
          </a:p>
          <a:p>
            <a:pPr marL="239821" indent="-239821">
              <a:spcBef>
                <a:spcPts val="0"/>
              </a:spcBef>
              <a:buFont typeface="Arial"/>
              <a:buChar char="•"/>
              <a:defRPr/>
            </a:pPr>
            <a:r>
              <a:rPr lang="fr-FR" sz="1400" b="1" i="0" u="none" strike="noStrike" cap="none" spc="0">
                <a:solidFill>
                  <a:schemeClr val="tx1"/>
                </a:solidFill>
                <a:latin typeface="Arial"/>
                <a:ea typeface="Arial"/>
                <a:cs typeface="Arial"/>
              </a:rPr>
              <a:t>Le mandataire</a:t>
            </a:r>
            <a:r>
              <a:rPr lang="fr-FR" sz="1400" b="0" i="0" u="none" strike="noStrike" cap="none" spc="0">
                <a:solidFill>
                  <a:schemeClr val="tx1"/>
                </a:solidFill>
                <a:latin typeface="Arial"/>
                <a:ea typeface="Arial"/>
                <a:cs typeface="Arial"/>
              </a:rPr>
              <a:t> est l’électeur </a:t>
            </a:r>
            <a:r>
              <a:rPr lang="fr-FR" sz="1400" b="1" i="0" u="none" strike="noStrike" cap="none" spc="0">
                <a:solidFill>
                  <a:schemeClr val="tx1"/>
                </a:solidFill>
                <a:latin typeface="Arial"/>
                <a:ea typeface="Arial"/>
                <a:cs typeface="Arial"/>
              </a:rPr>
              <a:t>qui reçoit</a:t>
            </a:r>
            <a:r>
              <a:rPr lang="fr-FR" sz="1400" b="0" i="0" u="none" strike="noStrike" cap="none" spc="0">
                <a:solidFill>
                  <a:schemeClr val="tx1"/>
                </a:solidFill>
                <a:latin typeface="Arial"/>
                <a:ea typeface="Arial"/>
                <a:cs typeface="Arial"/>
              </a:rPr>
              <a:t>.</a:t>
            </a:r>
            <a:r>
              <a:rPr lang="fr-FR"/>
              <a:t> </a:t>
            </a:r>
            <a:r>
              <a:rPr lang="fr-FR" sz="1400">
                <a:latin typeface="Arial"/>
                <a:ea typeface="Arial"/>
                <a:cs typeface="Arial"/>
              </a:rPr>
              <a:t>Il présente un titre d’identité et procède au vote.</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marL="239821" indent="-239821">
              <a:spcBef>
                <a:spcPts val="0"/>
              </a:spcBef>
              <a:buFont typeface="Wingdings"/>
              <a:buChar char="Ø"/>
              <a:defRPr/>
            </a:pPr>
            <a:r>
              <a:rPr lang="fr-FR" sz="1400" b="0" i="0" u="none" strike="noStrike" cap="none" spc="0">
                <a:solidFill>
                  <a:schemeClr val="tx1"/>
                </a:solidFill>
                <a:latin typeface="Arial"/>
                <a:ea typeface="Arial"/>
                <a:cs typeface="Arial"/>
              </a:rPr>
              <a:t>La mention </a:t>
            </a:r>
            <a:r>
              <a:rPr lang="fr-FR" sz="1400" b="0" i="0" u="none" strike="noStrike" cap="none" spc="0">
                <a:solidFill>
                  <a:srgbClr val="FF0000"/>
                </a:solidFill>
                <a:latin typeface="Arial"/>
                <a:ea typeface="Arial"/>
                <a:cs typeface="Arial"/>
              </a:rPr>
              <a:t>« </a:t>
            </a:r>
            <a:r>
              <a:rPr lang="fr-FR" sz="1400" b="1" i="0" u="none" strike="noStrike" cap="none" spc="0">
                <a:solidFill>
                  <a:srgbClr val="FF0000"/>
                </a:solidFill>
                <a:latin typeface="Arial"/>
                <a:ea typeface="Arial"/>
                <a:cs typeface="Arial"/>
              </a:rPr>
              <a:t>donne procuration à…</a:t>
            </a:r>
            <a:r>
              <a:rPr lang="fr-FR" sz="1400" b="1" i="0" u="none" strike="noStrike" cap="none" spc="0">
                <a:solidFill>
                  <a:srgbClr val="FF0000"/>
                </a:solidFill>
                <a:latin typeface="Arial"/>
                <a:ea typeface="Arial"/>
                <a:cs typeface="Arial"/>
              </a:rPr>
              <a:t> »</a:t>
            </a:r>
            <a:r>
              <a:rPr lang="fr-FR" sz="1400" b="0" i="0" u="none" strike="noStrike" cap="none" spc="0">
                <a:solidFill>
                  <a:schemeClr val="tx1"/>
                </a:solidFill>
                <a:latin typeface="Arial"/>
                <a:ea typeface="Arial"/>
                <a:cs typeface="Arial"/>
              </a:rPr>
              <a:t> doit être indiquée </a:t>
            </a:r>
            <a:r>
              <a:rPr lang="fr-FR" sz="1400" b="0" i="0" u="none" strike="noStrike" cap="none" spc="0">
                <a:solidFill>
                  <a:schemeClr val="tx1"/>
                </a:solidFill>
                <a:latin typeface="Arial"/>
                <a:ea typeface="Arial"/>
                <a:cs typeface="Arial"/>
              </a:rPr>
              <a:t>en face du nom du mandant </a:t>
            </a:r>
            <a:br>
              <a:rPr lang="fr-FR" sz="1400" b="0" i="0" u="none" strike="noStrike" cap="none" spc="0">
                <a:solidFill>
                  <a:schemeClr val="tx1"/>
                </a:solidFill>
                <a:latin typeface="Arial"/>
                <a:ea typeface="Arial"/>
                <a:cs typeface="Arial"/>
              </a:rPr>
            </a:br>
            <a:r>
              <a:rPr lang="fr-FR" sz="1400" b="0" i="0" u="none" strike="noStrike" cap="none" spc="0">
                <a:solidFill>
                  <a:schemeClr val="tx1"/>
                </a:solidFill>
                <a:latin typeface="Arial"/>
                <a:ea typeface="Arial"/>
                <a:cs typeface="Arial"/>
              </a:rPr>
              <a:t>(en rouge si elle est écrite </a:t>
            </a:r>
            <a:r>
              <a:rPr lang="fr-FR" sz="1400" b="0" i="0" u="none" strike="noStrike" cap="none" spc="0">
                <a:solidFill>
                  <a:schemeClr val="tx1"/>
                </a:solidFill>
                <a:latin typeface="Arial"/>
                <a:ea typeface="Arial"/>
                <a:cs typeface="Arial"/>
              </a:rPr>
              <a:t>à la main).</a:t>
            </a:r>
            <a:endParaRPr lang="fr-FR" sz="1400" b="0" i="0" u="none" strike="noStrike" cap="none" spc="0">
              <a:solidFill>
                <a:schemeClr val="tx1"/>
              </a:solidFill>
              <a:latin typeface="Arial"/>
              <a:ea typeface="Arial"/>
              <a:cs typeface="Arial"/>
            </a:endParaRPr>
          </a:p>
          <a:p>
            <a:pPr marL="239821" indent="-239821">
              <a:spcBef>
                <a:spcPts val="0"/>
              </a:spcBef>
              <a:buFont typeface="Wingdings"/>
              <a:buChar char="Ø"/>
              <a:defRPr/>
            </a:pPr>
            <a:endParaRPr sz="1400">
              <a:solidFill>
                <a:srgbClr val="C00000"/>
              </a:solidFill>
              <a:latin typeface="Arial"/>
              <a:cs typeface="Arial"/>
            </a:endParaRPr>
          </a:p>
          <a:p>
            <a:pPr marL="239821" indent="-239821">
              <a:spcBef>
                <a:spcPts val="0"/>
              </a:spcBef>
              <a:buFont typeface="Wingdings"/>
              <a:buChar char="Ø"/>
              <a:defRPr/>
            </a:pPr>
            <a:r>
              <a:rPr lang="fr-FR" sz="1400" b="1" i="0" u="none" strike="noStrike" cap="none" spc="0">
                <a:solidFill>
                  <a:srgbClr val="FF0000"/>
                </a:solidFill>
                <a:latin typeface="Arial"/>
                <a:ea typeface="Arial"/>
                <a:cs typeface="Arial"/>
              </a:rPr>
              <a:t>Orienter</a:t>
            </a:r>
            <a:r>
              <a:rPr lang="fr-FR" sz="1400" b="0" i="0" u="none" strike="noStrike" cap="none" spc="0">
                <a:solidFill>
                  <a:srgbClr val="FF0000"/>
                </a:solidFill>
                <a:latin typeface="Arial"/>
                <a:ea typeface="Arial"/>
                <a:cs typeface="Arial"/>
              </a:rPr>
              <a:t> </a:t>
            </a:r>
            <a:r>
              <a:rPr lang="fr-FR" sz="1400" b="0" i="0" u="none" strike="noStrike" cap="none" spc="0">
                <a:solidFill>
                  <a:schemeClr val="tx1"/>
                </a:solidFill>
                <a:latin typeface="Arial"/>
                <a:ea typeface="Arial"/>
                <a:cs typeface="Arial"/>
              </a:rPr>
              <a:t>l’électeur vers l’employé de BV afin de </a:t>
            </a:r>
            <a:r>
              <a:rPr lang="fr-FR" sz="1400" b="1" i="0" u="none" strike="noStrike" cap="none" spc="0">
                <a:solidFill>
                  <a:schemeClr val="tx1"/>
                </a:solidFill>
                <a:latin typeface="Arial"/>
                <a:ea typeface="Arial"/>
                <a:cs typeface="Arial"/>
              </a:rPr>
              <a:t>comptabiliser le nombre de votants par procuration.</a:t>
            </a:r>
            <a:endParaRPr lang="fr-FR" sz="1400" b="0" i="0" u="none" strike="noStrike" cap="none" spc="0">
              <a:solidFill>
                <a:schemeClr val="tx1"/>
              </a:solidFill>
              <a:latin typeface="Times New Roman"/>
              <a:cs typeface="Times New Roman"/>
            </a:endParaRPr>
          </a:p>
          <a:p>
            <a:pPr>
              <a:spcBef>
                <a:spcPts val="0"/>
              </a:spcBef>
              <a:buFontTx/>
              <a:buNone/>
              <a:defRPr/>
            </a:pPr>
            <a:endParaRPr sz="1400">
              <a:solidFill>
                <a:srgbClr val="C00000"/>
              </a:solidFill>
              <a:latin typeface="Arial"/>
              <a:cs typeface="Arial"/>
            </a:endParaRPr>
          </a:p>
          <a:p>
            <a:pPr marL="239821" indent="-239821">
              <a:spcBef>
                <a:spcPts val="0"/>
              </a:spcBef>
              <a:buFont typeface="Wingdings"/>
              <a:buChar char="Ø"/>
              <a:defRPr/>
            </a:pPr>
            <a:r>
              <a:rPr lang="fr-FR" sz="1400" b="1" i="0" u="none" strike="noStrike" cap="none" spc="0">
                <a:solidFill>
                  <a:srgbClr val="FF0000"/>
                </a:solidFill>
                <a:latin typeface="Arial"/>
                <a:ea typeface="Arial"/>
                <a:cs typeface="Arial"/>
              </a:rPr>
              <a:t>Si cette mention n’est pas indiquée, </a:t>
            </a:r>
            <a:r>
              <a:rPr lang="fr-FR" sz="1400" b="1" i="0" u="none" strike="noStrike" cap="none" spc="0">
                <a:solidFill>
                  <a:schemeClr val="tx1"/>
                </a:solidFill>
                <a:latin typeface="Arial"/>
                <a:ea typeface="Arial"/>
                <a:cs typeface="Arial"/>
              </a:rPr>
              <a:t>orienter</a:t>
            </a:r>
            <a:r>
              <a:rPr lang="fr-FR" sz="1400" b="0" i="0" u="none" strike="noStrike" cap="none" spc="0">
                <a:solidFill>
                  <a:schemeClr val="tx1"/>
                </a:solidFill>
                <a:latin typeface="Arial"/>
                <a:ea typeface="Arial"/>
                <a:cs typeface="Arial"/>
              </a:rPr>
              <a:t> </a:t>
            </a:r>
            <a:r>
              <a:rPr lang="fr-FR" sz="1400" b="1" i="0" u="none" strike="noStrike" cap="none" spc="0">
                <a:solidFill>
                  <a:schemeClr val="tx1"/>
                </a:solidFill>
                <a:latin typeface="Arial"/>
                <a:ea typeface="Arial"/>
                <a:cs typeface="Arial"/>
              </a:rPr>
              <a:t>l’électeur vers l’employé de BV</a:t>
            </a:r>
            <a:r>
              <a:rPr lang="fr-FR" sz="1400" b="0" i="0" u="none" strike="noStrike" cap="none" spc="0">
                <a:solidFill>
                  <a:schemeClr val="tx1"/>
                </a:solidFill>
                <a:latin typeface="Arial"/>
                <a:ea typeface="Arial"/>
                <a:cs typeface="Arial"/>
              </a:rPr>
              <a:t> </a:t>
            </a:r>
            <a:r>
              <a:rPr lang="fr-FR" sz="1400">
                <a:solidFill>
                  <a:schemeClr val="tx1"/>
                </a:solidFill>
                <a:latin typeface="Arial"/>
                <a:cs typeface="Arial"/>
              </a:rPr>
              <a:t>qui fera le lien avec la centralisation.</a:t>
            </a:r>
            <a:endParaRPr sz="1400" b="1" i="0" u="none" strike="noStrike" cap="none" spc="0">
              <a:solidFill>
                <a:schemeClr val="tx1"/>
              </a:solidFill>
              <a:latin typeface="Arial"/>
              <a:ea typeface="Arial"/>
              <a:cs typeface="Arial"/>
            </a:endParaRPr>
          </a:p>
          <a:p>
            <a:pPr>
              <a:spcBef>
                <a:spcPts val="0"/>
              </a:spcBef>
              <a:buFontTx/>
              <a:buNone/>
              <a:defRPr/>
            </a:pPr>
            <a:endParaRPr sz="1400">
              <a:solidFill>
                <a:srgbClr val="FF0000"/>
              </a:solidFill>
              <a:latin typeface="Arial"/>
              <a:cs typeface="Arial"/>
            </a:endParaRPr>
          </a:p>
          <a:p>
            <a:pPr>
              <a:spcBef>
                <a:spcPts val="0"/>
              </a:spcBef>
              <a:buFontTx/>
              <a:buNone/>
              <a:defRPr/>
            </a:pPr>
            <a:endParaRPr sz="1400">
              <a:solidFill>
                <a:schemeClr val="tx1"/>
              </a:solidFill>
            </a:endParaRPr>
          </a:p>
          <a:p>
            <a:pPr>
              <a:spcBef>
                <a:spcPts val="0"/>
              </a:spcBef>
              <a:buFontTx/>
              <a:buNone/>
              <a:defRPr/>
            </a:pPr>
            <a:endParaRPr sz="1600">
              <a:solidFill>
                <a:schemeClr val="tx1"/>
              </a:solidFill>
            </a:endParaRPr>
          </a:p>
          <a:p>
            <a:pPr>
              <a:buFontTx/>
              <a:buChar char="-"/>
              <a:defRPr/>
            </a:pPr>
            <a:endParaRPr sz="1600"/>
          </a:p>
          <a:p>
            <a:pPr marL="285750" indent="-285750">
              <a:buFont typeface="Arial"/>
              <a:buChar char="•"/>
              <a:defRPr/>
            </a:pPr>
            <a:endParaRPr lang="fr-FR" sz="1600"/>
          </a:p>
          <a:p>
            <a:pPr>
              <a:defRPr/>
            </a:pPr>
            <a:endParaRPr lang="fr-FR"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07395868"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534882539"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1324676154"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410640848"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603092472"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394617881" name="ZoneTexte 1"/>
          <p:cNvSpPr txBox="1"/>
          <p:nvPr/>
        </p:nvSpPr>
        <p:spPr bwMode="auto">
          <a:xfrm>
            <a:off x="570478" y="736134"/>
            <a:ext cx="8042878" cy="366119"/>
          </a:xfrm>
          <a:prstGeom prst="rect">
            <a:avLst/>
          </a:prstGeom>
          <a:noFill/>
        </p:spPr>
        <p:txBody>
          <a:bodyPr wrap="square" rtlCol="0">
            <a:spAutoFit/>
          </a:bodyPr>
          <a:lstStyle/>
          <a:p>
            <a:pPr algn="ctr">
              <a:defRPr/>
            </a:pPr>
            <a:r>
              <a:rPr lang="fr-FR" b="1">
                <a:latin typeface="Arial"/>
                <a:cs typeface="Arial"/>
              </a:rPr>
              <a:t>Le vote par procuration</a:t>
            </a:r>
            <a:endParaRPr lang="fr-FR" b="1">
              <a:latin typeface="Arial"/>
              <a:cs typeface="Arial"/>
            </a:endParaRPr>
          </a:p>
        </p:txBody>
      </p:sp>
      <p:sp>
        <p:nvSpPr>
          <p:cNvPr id="455967818" name="Rectangle 2"/>
          <p:cNvSpPr/>
          <p:nvPr/>
        </p:nvSpPr>
        <p:spPr bwMode="auto">
          <a:xfrm flipH="0" flipV="0">
            <a:off x="425316" y="1802945"/>
            <a:ext cx="8305686" cy="3155040"/>
          </a:xfrm>
          <a:prstGeom prst="rect">
            <a:avLst/>
          </a:prstGeom>
        </p:spPr>
        <p:txBody>
          <a:bodyPr wrap="square">
            <a:spAutoFit/>
          </a:bodyPr>
          <a:lstStyle/>
          <a:p>
            <a:pPr>
              <a:spcBef>
                <a:spcPts val="0"/>
              </a:spcBef>
              <a:buFontTx/>
              <a:buNone/>
              <a:defRPr/>
            </a:pPr>
            <a:endParaRPr sz="1500">
              <a:solidFill>
                <a:schemeClr val="tx1"/>
              </a:solidFill>
              <a:latin typeface="Arial"/>
              <a:cs typeface="Arial"/>
            </a:endParaRPr>
          </a:p>
          <a:p>
            <a:pPr marL="239821" indent="-239821">
              <a:spcBef>
                <a:spcPts val="0"/>
              </a:spcBef>
              <a:buFont typeface="Arial"/>
              <a:buChar char="•"/>
              <a:defRPr/>
            </a:pPr>
            <a:r>
              <a:rPr lang="fr-FR" sz="1500" b="0" i="0" u="none" strike="noStrike" cap="none" spc="0">
                <a:solidFill>
                  <a:schemeClr val="tx1"/>
                </a:solidFill>
                <a:latin typeface="Arial"/>
                <a:ea typeface="Arial"/>
                <a:cs typeface="Arial"/>
              </a:rPr>
              <a:t>Le mandant se présente avant le mandataire</a:t>
            </a:r>
            <a:r>
              <a:rPr lang="fr-FR" sz="1500">
                <a:solidFill>
                  <a:schemeClr val="tx1"/>
                </a:solidFill>
                <a:latin typeface="Arial"/>
                <a:ea typeface="Arial"/>
                <a:cs typeface="Arial"/>
              </a:rPr>
              <a:t>			</a:t>
            </a:r>
            <a:r>
              <a:rPr lang="fr-FR" sz="1500" b="1">
                <a:solidFill>
                  <a:schemeClr val="tx1"/>
                </a:solidFill>
                <a:latin typeface="Arial"/>
                <a:ea typeface="Arial"/>
                <a:cs typeface="Arial"/>
              </a:rPr>
              <a:t> Il </a:t>
            </a:r>
            <a:r>
              <a:rPr lang="fr-FR" sz="1500" b="1">
                <a:solidFill>
                  <a:schemeClr val="tx1"/>
                </a:solidFill>
                <a:latin typeface="Arial"/>
                <a:ea typeface="Arial"/>
                <a:cs typeface="Arial"/>
              </a:rPr>
              <a:t>peut voter</a:t>
            </a:r>
            <a:endParaRPr sz="1500" b="1" i="0" u="none" strike="noStrike" cap="none" spc="0">
              <a:solidFill>
                <a:schemeClr val="tx1"/>
              </a:solidFill>
              <a:latin typeface="Times New Roman"/>
              <a:cs typeface="Times New Roman"/>
            </a:endParaRPr>
          </a:p>
          <a:p>
            <a:pPr>
              <a:spcBef>
                <a:spcPts val="0"/>
              </a:spcBef>
              <a:buFontTx/>
              <a:buNone/>
              <a:defRPr/>
            </a:pPr>
            <a:endParaRPr sz="1500">
              <a:solidFill>
                <a:schemeClr val="tx1"/>
              </a:solidFill>
              <a:latin typeface="Arial"/>
              <a:cs typeface="Arial"/>
            </a:endParaRPr>
          </a:p>
          <a:p>
            <a:pPr marL="239821" indent="-239821">
              <a:spcBef>
                <a:spcPts val="0"/>
              </a:spcBef>
              <a:buFont typeface="Arial"/>
              <a:buChar char="•"/>
              <a:defRPr/>
            </a:pPr>
            <a:r>
              <a:rPr lang="fr-FR" sz="1500" b="0" i="0" u="none" strike="noStrike" cap="none" spc="0">
                <a:solidFill>
                  <a:schemeClr val="tx1"/>
                </a:solidFill>
                <a:latin typeface="Arial"/>
                <a:ea typeface="Arial"/>
                <a:cs typeface="Arial"/>
              </a:rPr>
              <a:t>Le mandant se présente après le mandataire</a:t>
            </a:r>
            <a:r>
              <a:rPr sz="1500">
                <a:latin typeface="Arial"/>
                <a:ea typeface="Arial"/>
                <a:cs typeface="Arial"/>
              </a:rPr>
              <a:t>			</a:t>
            </a:r>
            <a:r>
              <a:rPr lang="fr-FR" sz="1500" b="1" i="0" u="none" strike="noStrike" cap="none" spc="0">
                <a:solidFill>
                  <a:schemeClr val="tx1"/>
                </a:solidFill>
                <a:latin typeface="Arial"/>
                <a:ea typeface="Arial"/>
                <a:cs typeface="Arial"/>
              </a:rPr>
              <a:t> Il ne </a:t>
            </a:r>
            <a:r>
              <a:rPr lang="fr-FR" sz="1500" b="1" i="0" u="none" strike="noStrike" cap="none" spc="0">
                <a:solidFill>
                  <a:schemeClr val="tx1"/>
                </a:solidFill>
                <a:latin typeface="Arial"/>
                <a:ea typeface="Arial"/>
                <a:cs typeface="Arial"/>
              </a:rPr>
              <a:t>peut plus voter</a:t>
            </a:r>
            <a:endParaRPr sz="1500">
              <a:latin typeface="Arial"/>
              <a:cs typeface="Arial"/>
            </a:endParaRPr>
          </a:p>
          <a:p>
            <a:pPr>
              <a:spcBef>
                <a:spcPts val="0"/>
              </a:spcBef>
              <a:buFontTx/>
              <a:buNone/>
              <a:defRPr/>
            </a:pPr>
            <a:endParaRPr sz="1500">
              <a:latin typeface="Arial"/>
              <a:cs typeface="Arial"/>
            </a:endParaRPr>
          </a:p>
          <a:p>
            <a:pPr marL="239821" indent="-239821">
              <a:spcBef>
                <a:spcPts val="0"/>
              </a:spcBef>
              <a:buFont typeface="Arial"/>
              <a:buChar char="•"/>
              <a:defRPr/>
            </a:pPr>
            <a:r>
              <a:rPr lang="fr-FR" sz="1500" b="0" i="0" u="none" strike="noStrike" cap="none" spc="0">
                <a:solidFill>
                  <a:schemeClr val="tx1"/>
                </a:solidFill>
                <a:latin typeface="Arial"/>
                <a:ea typeface="Arial"/>
                <a:cs typeface="Arial"/>
              </a:rPr>
              <a:t>Ils se présentent ensemble</a:t>
            </a:r>
            <a:r>
              <a:rPr sz="1500">
                <a:latin typeface="Arial"/>
                <a:ea typeface="Arial"/>
                <a:cs typeface="Arial"/>
              </a:rPr>
              <a:t>						</a:t>
            </a:r>
            <a:r>
              <a:rPr lang="fr-FR" sz="1500" b="1" i="0" u="none" strike="noStrike" cap="none" spc="0">
                <a:solidFill>
                  <a:schemeClr val="tx1"/>
                </a:solidFill>
                <a:latin typeface="Arial"/>
                <a:ea typeface="Arial"/>
                <a:cs typeface="Arial"/>
              </a:rPr>
              <a:t> Le mandant est prioritaire</a:t>
            </a:r>
            <a:endParaRPr sz="1500">
              <a:latin typeface="Arial"/>
              <a:cs typeface="Arial"/>
            </a:endParaRPr>
          </a:p>
          <a:p>
            <a:pPr>
              <a:spcBef>
                <a:spcPts val="0"/>
              </a:spcBef>
              <a:buFontTx/>
              <a:buNone/>
              <a:defRPr/>
            </a:pPr>
            <a:endParaRPr sz="1500"/>
          </a:p>
          <a:p>
            <a:pPr>
              <a:spcBef>
                <a:spcPts val="0"/>
              </a:spcBef>
              <a:buFontTx/>
              <a:buNone/>
              <a:defRPr/>
            </a:pPr>
            <a:endParaRPr sz="1600">
              <a:solidFill>
                <a:schemeClr val="tx1"/>
              </a:solidFill>
            </a:endParaRPr>
          </a:p>
          <a:p>
            <a:pPr>
              <a:spcBef>
                <a:spcPts val="0"/>
              </a:spcBef>
              <a:buFontTx/>
              <a:buNone/>
              <a:defRPr/>
            </a:pPr>
            <a:endParaRPr sz="1600">
              <a:solidFill>
                <a:schemeClr val="tx1"/>
              </a:solidFill>
            </a:endParaRPr>
          </a:p>
          <a:p>
            <a:pPr>
              <a:spcBef>
                <a:spcPts val="0"/>
              </a:spcBef>
              <a:buFontTx/>
              <a:buNone/>
              <a:defRPr/>
            </a:pPr>
            <a:endParaRPr sz="1600">
              <a:solidFill>
                <a:schemeClr val="tx1"/>
              </a:solidFill>
            </a:endParaRPr>
          </a:p>
          <a:p>
            <a:pPr>
              <a:buFontTx/>
              <a:buChar char="-"/>
              <a:defRPr/>
            </a:pPr>
            <a:endParaRPr sz="1600"/>
          </a:p>
          <a:p>
            <a:pPr marL="285750" indent="-285750">
              <a:buFont typeface="Arial"/>
              <a:buChar char="•"/>
              <a:defRPr/>
            </a:pPr>
            <a:endParaRPr lang="fr-FR" sz="1600"/>
          </a:p>
          <a:p>
            <a:pPr>
              <a:defRPr/>
            </a:pPr>
            <a:endParaRPr lang="fr-FR" sz="1600"/>
          </a:p>
        </p:txBody>
      </p:sp>
      <p:sp>
        <p:nvSpPr>
          <p:cNvPr id="169358293" name=""/>
          <p:cNvSpPr/>
          <p:nvPr/>
        </p:nvSpPr>
        <p:spPr bwMode="auto">
          <a:xfrm flipH="0" flipV="0">
            <a:off x="4742829" y="1973284"/>
            <a:ext cx="435490" cy="340674"/>
          </a:xfrm>
          <a:prstGeom prst="rightArrow">
            <a:avLst>
              <a:gd name="adj1" fmla="val 50000"/>
              <a:gd name="adj2" fmla="val 50000"/>
            </a:avLst>
          </a:prstGeom>
          <a:solidFill>
            <a:schemeClr val="tx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424879074" name=""/>
          <p:cNvSpPr/>
          <p:nvPr/>
        </p:nvSpPr>
        <p:spPr bwMode="auto">
          <a:xfrm flipH="0" flipV="0">
            <a:off x="4742829" y="2929959"/>
            <a:ext cx="435489" cy="340674"/>
          </a:xfrm>
          <a:prstGeom prst="rightArrow">
            <a:avLst>
              <a:gd name="adj1" fmla="val 50000"/>
              <a:gd name="adj2" fmla="val 50000"/>
            </a:avLst>
          </a:prstGeom>
          <a:solidFill>
            <a:schemeClr val="tx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
        <p:nvSpPr>
          <p:cNvPr id="771855403" name=""/>
          <p:cNvSpPr/>
          <p:nvPr/>
        </p:nvSpPr>
        <p:spPr bwMode="auto">
          <a:xfrm flipH="0" flipV="0">
            <a:off x="4742829" y="2460646"/>
            <a:ext cx="435489" cy="340673"/>
          </a:xfrm>
          <a:prstGeom prst="rightArrow">
            <a:avLst>
              <a:gd name="adj1" fmla="val 50000"/>
              <a:gd name="adj2" fmla="val 50000"/>
            </a:avLst>
          </a:prstGeom>
          <a:solidFill>
            <a:schemeClr val="tx1"/>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2135665"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368880567"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2118502777"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96093160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232585717"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134748004" name="ZoneTexte 1"/>
          <p:cNvSpPr txBox="1"/>
          <p:nvPr/>
        </p:nvSpPr>
        <p:spPr bwMode="auto">
          <a:xfrm>
            <a:off x="570478" y="736134"/>
            <a:ext cx="8042878" cy="366119"/>
          </a:xfrm>
          <a:prstGeom prst="rect">
            <a:avLst/>
          </a:prstGeom>
          <a:noFill/>
        </p:spPr>
        <p:txBody>
          <a:bodyPr wrap="square" rtlCol="0">
            <a:spAutoFit/>
          </a:bodyPr>
          <a:lstStyle/>
          <a:p>
            <a:pPr algn="ctr">
              <a:defRPr/>
            </a:pPr>
            <a:r>
              <a:rPr lang="fr-FR" b="1">
                <a:latin typeface="Arial"/>
                <a:cs typeface="Arial"/>
              </a:rPr>
              <a:t>Le vote par procuration</a:t>
            </a:r>
            <a:endParaRPr lang="fr-FR" b="1">
              <a:latin typeface="Arial"/>
              <a:cs typeface="Arial"/>
            </a:endParaRPr>
          </a:p>
        </p:txBody>
      </p:sp>
      <p:sp>
        <p:nvSpPr>
          <p:cNvPr id="716345049" name="Rectangle 2"/>
          <p:cNvSpPr/>
          <p:nvPr/>
        </p:nvSpPr>
        <p:spPr bwMode="auto">
          <a:xfrm flipH="0" flipV="0">
            <a:off x="425317" y="1802946"/>
            <a:ext cx="8305687" cy="1798679"/>
          </a:xfrm>
          <a:prstGeom prst="rect">
            <a:avLst/>
          </a:prstGeom>
        </p:spPr>
        <p:txBody>
          <a:bodyPr wrap="square">
            <a:spAutoFit/>
          </a:bodyPr>
          <a:lstStyle/>
          <a:p>
            <a:pPr>
              <a:spcBef>
                <a:spcPts val="0"/>
              </a:spcBef>
              <a:buFontTx/>
              <a:buNone/>
              <a:defRPr/>
            </a:pPr>
            <a:endParaRPr sz="1600"/>
          </a:p>
          <a:p>
            <a:pPr>
              <a:spcBef>
                <a:spcPts val="0"/>
              </a:spcBef>
              <a:buFontTx/>
              <a:buNone/>
              <a:defRPr/>
            </a:pPr>
            <a:endParaRPr sz="1600">
              <a:solidFill>
                <a:schemeClr val="tx1"/>
              </a:solidFill>
            </a:endParaRPr>
          </a:p>
          <a:p>
            <a:pPr>
              <a:spcBef>
                <a:spcPts val="0"/>
              </a:spcBef>
              <a:buFontTx/>
              <a:buNone/>
              <a:defRPr/>
            </a:pPr>
            <a:endParaRPr sz="1600">
              <a:solidFill>
                <a:schemeClr val="tx1"/>
              </a:solidFill>
            </a:endParaRPr>
          </a:p>
          <a:p>
            <a:pPr>
              <a:spcBef>
                <a:spcPts val="0"/>
              </a:spcBef>
              <a:buFontTx/>
              <a:buNone/>
              <a:defRPr/>
            </a:pPr>
            <a:endParaRPr sz="1600">
              <a:solidFill>
                <a:schemeClr val="tx1"/>
              </a:solidFill>
            </a:endParaRPr>
          </a:p>
          <a:p>
            <a:pPr>
              <a:buFontTx/>
              <a:buChar char="-"/>
              <a:defRPr/>
            </a:pPr>
            <a:endParaRPr sz="1600"/>
          </a:p>
          <a:p>
            <a:pPr marL="285750" indent="-285750">
              <a:buFont typeface="Arial"/>
              <a:buChar char="•"/>
              <a:defRPr/>
            </a:pPr>
            <a:endParaRPr lang="fr-FR" sz="1600"/>
          </a:p>
          <a:p>
            <a:pPr>
              <a:defRPr/>
            </a:pPr>
            <a:endParaRPr lang="fr-FR" sz="1600"/>
          </a:p>
        </p:txBody>
      </p:sp>
      <p:pic>
        <p:nvPicPr>
          <p:cNvPr id="1675965136" name="Image 2"/>
          <p:cNvPicPr>
            <a:picLocks noChangeAspect="1"/>
          </p:cNvPicPr>
          <p:nvPr/>
        </p:nvPicPr>
        <p:blipFill>
          <a:blip r:embed="rId3"/>
          <a:stretch/>
        </p:blipFill>
        <p:spPr bwMode="auto">
          <a:xfrm>
            <a:off x="1335584" y="1397782"/>
            <a:ext cx="6724470" cy="3365283"/>
          </a:xfrm>
          <a:prstGeom prst="rect">
            <a:avLst/>
          </a:prstGeom>
        </p:spPr>
      </p:pic>
      <p:pic>
        <p:nvPicPr>
          <p:cNvPr id="1171848709" name=""/>
          <p:cNvPicPr>
            <a:picLocks noChangeAspect="1"/>
          </p:cNvPicPr>
          <p:nvPr/>
        </p:nvPicPr>
        <p:blipFill>
          <a:blip r:embed="rId4"/>
          <a:stretch/>
        </p:blipFill>
        <p:spPr bwMode="auto">
          <a:xfrm flipH="0" flipV="0">
            <a:off x="203219" y="3161242"/>
            <a:ext cx="1275238" cy="160182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145304811" name="Titre 14"/>
          <p:cNvSpPr>
            <a:spLocks noGrp="1"/>
          </p:cNvSpPr>
          <p:nvPr>
            <p:ph type="title"/>
          </p:nvPr>
        </p:nvSpPr>
        <p:spPr bwMode="auto">
          <a:xfrm>
            <a:off x="289216" y="853319"/>
            <a:ext cx="8574861" cy="1047525"/>
          </a:xfrm>
        </p:spPr>
        <p:txBody>
          <a:bodyPr/>
          <a:lstStyle/>
          <a:p>
            <a:pPr algn="ctr">
              <a:defRPr/>
            </a:pPr>
            <a:r>
              <a:rPr lang="fr-FR" sz="2200"/>
              <a:t>Préambule 2026 – le contexte</a:t>
            </a:r>
            <a:endParaRPr lang="fr-FR" sz="2200"/>
          </a:p>
        </p:txBody>
      </p:sp>
      <p:sp>
        <p:nvSpPr>
          <p:cNvPr id="234928589" name="Espace réservé du texte 15"/>
          <p:cNvSpPr>
            <a:spLocks noGrp="1"/>
          </p:cNvSpPr>
          <p:nvPr>
            <p:ph type="body" sz="quarter" idx="10"/>
          </p:nvPr>
        </p:nvSpPr>
        <p:spPr bwMode="auto">
          <a:xfrm flipH="0" flipV="0">
            <a:off x="77746" y="1900839"/>
            <a:ext cx="9024069" cy="2453238"/>
          </a:xfrm>
        </p:spPr>
        <p:txBody>
          <a:bodyPr wrap="square" anchor="t" anchorCtr="0">
            <a:spAutoFit/>
          </a:bodyPr>
          <a:lstStyle/>
          <a:p>
            <a:pPr marL="12699" marR="5079">
              <a:lnSpc>
                <a:spcPct val="150000"/>
              </a:lnSpc>
              <a:spcBef>
                <a:spcPts val="339"/>
              </a:spcBef>
              <a:defRPr/>
            </a:pPr>
            <a:r>
              <a:rPr lang="fr-FR" sz="1200" b="0" i="0" u="none" strike="noStrike" cap="none" spc="0">
                <a:solidFill>
                  <a:schemeClr val="tx1"/>
                </a:solidFill>
                <a:latin typeface="Arial"/>
                <a:ea typeface="Arial"/>
                <a:cs typeface="Arial"/>
              </a:rPr>
              <a:t>Une </a:t>
            </a:r>
            <a:r>
              <a:rPr lang="fr-FR" sz="1200" b="1" i="0" u="none" strike="noStrike" cap="none" spc="0">
                <a:solidFill>
                  <a:schemeClr val="tx1"/>
                </a:solidFill>
                <a:latin typeface="Arial"/>
                <a:ea typeface="Arial"/>
                <a:cs typeface="Arial"/>
              </a:rPr>
              <a:t>organisation et une signalétique adaptées </a:t>
            </a:r>
            <a:r>
              <a:rPr lang="fr-FR" sz="1200" b="0" i="0" u="none" strike="noStrike" cap="none" spc="0">
                <a:solidFill>
                  <a:schemeClr val="tx1"/>
                </a:solidFill>
                <a:latin typeface="Arial"/>
                <a:ea typeface="Arial"/>
                <a:cs typeface="Arial"/>
              </a:rPr>
              <a:t>:</a:t>
            </a:r>
            <a:endParaRPr sz="1200">
              <a:solidFill>
                <a:schemeClr val="tx1"/>
              </a:solidFill>
              <a:latin typeface="Arial"/>
              <a:cs typeface="Arial"/>
            </a:endParaRPr>
          </a:p>
          <a:p>
            <a:pPr marL="230493" marR="5079" indent="-217793">
              <a:lnSpc>
                <a:spcPct val="150000"/>
              </a:lnSpc>
              <a:spcBef>
                <a:spcPts val="339"/>
              </a:spcBef>
              <a:buFont typeface="Arial"/>
              <a:buChar char="•"/>
              <a:defRPr/>
            </a:pPr>
            <a:r>
              <a:rPr lang="fr-FR" sz="1200" b="1" i="0" u="none" strike="noStrike" cap="none" spc="0">
                <a:solidFill>
                  <a:schemeClr val="tx1"/>
                </a:solidFill>
                <a:latin typeface="Arial"/>
                <a:ea typeface="Arial"/>
                <a:cs typeface="Arial"/>
              </a:rPr>
              <a:t>Un courrier informatif </a:t>
            </a:r>
            <a:r>
              <a:rPr lang="fr-FR" sz="1200" b="0" i="0" u="none" strike="noStrike" cap="none" spc="-23">
                <a:solidFill>
                  <a:schemeClr val="tx1"/>
                </a:solidFill>
                <a:latin typeface="Arial"/>
                <a:ea typeface="Arial"/>
                <a:cs typeface="Arial"/>
              </a:rPr>
              <a:t>envoyé à tous les électeurs concernés par des changements de site</a:t>
            </a:r>
            <a:r>
              <a:rPr lang="fr-FR" sz="1200" b="0" i="0" u="none" strike="noStrike" cap="none" spc="-23">
                <a:solidFill>
                  <a:schemeClr val="tx1"/>
                </a:solidFill>
                <a:latin typeface="Arial"/>
                <a:ea typeface="Arial"/>
                <a:cs typeface="Arial"/>
              </a:rPr>
              <a:t>.</a:t>
            </a: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r>
              <a:rPr lang="fr-FR" sz="1200" b="0" i="0" u="none" strike="noStrike" cap="none" spc="-23">
                <a:solidFill>
                  <a:schemeClr val="tx1"/>
                </a:solidFill>
                <a:latin typeface="Arial"/>
                <a:ea typeface="Arial"/>
                <a:cs typeface="Arial"/>
              </a:rPr>
              <a:t>Des </a:t>
            </a:r>
            <a:r>
              <a:rPr lang="fr-FR" sz="1200" b="1" i="0" u="none" strike="noStrike" cap="none" spc="0">
                <a:solidFill>
                  <a:schemeClr val="tx1"/>
                </a:solidFill>
                <a:latin typeface="Arial"/>
                <a:ea typeface="Arial"/>
                <a:cs typeface="Arial"/>
              </a:rPr>
              <a:t>espaces réorganisés </a:t>
            </a:r>
            <a:r>
              <a:rPr lang="fr-FR" sz="1200" b="0" i="0" u="none" strike="noStrike" cap="none" spc="-23">
                <a:solidFill>
                  <a:schemeClr val="tx1"/>
                </a:solidFill>
                <a:latin typeface="Arial"/>
                <a:ea typeface="Arial"/>
                <a:cs typeface="Arial"/>
              </a:rPr>
              <a:t>afin de permettre le vote dans les meilleures conditions possibles.</a:t>
            </a: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r>
              <a:rPr lang="fr-FR" sz="1200" b="0" i="0" u="none" strike="noStrike" cap="none" spc="-23">
                <a:solidFill>
                  <a:schemeClr val="tx1"/>
                </a:solidFill>
                <a:latin typeface="Arial"/>
                <a:ea typeface="Arial"/>
                <a:cs typeface="Arial"/>
              </a:rPr>
              <a:t>Une </a:t>
            </a:r>
            <a:r>
              <a:rPr lang="fr-FR" sz="1200" b="1" i="0" u="none" strike="noStrike" cap="none" spc="0">
                <a:solidFill>
                  <a:schemeClr val="tx1"/>
                </a:solidFill>
                <a:latin typeface="Arial"/>
                <a:ea typeface="Arial"/>
                <a:cs typeface="Arial"/>
              </a:rPr>
              <a:t>signalétique pour guider</a:t>
            </a:r>
            <a:r>
              <a:rPr lang="fr-FR" sz="1200" b="0" i="0" u="none" strike="noStrike" cap="none" spc="-23">
                <a:solidFill>
                  <a:schemeClr val="tx1"/>
                </a:solidFill>
                <a:latin typeface="Arial"/>
                <a:ea typeface="Arial"/>
                <a:cs typeface="Arial"/>
              </a:rPr>
              <a:t>, site par site, bureau par bureau, scrutin par scrutin.</a:t>
            </a: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r>
              <a:rPr lang="fr-FR" sz="1200" b="0" i="0" u="none" strike="noStrike" cap="none" spc="-23">
                <a:solidFill>
                  <a:schemeClr val="tx1"/>
                </a:solidFill>
                <a:latin typeface="Arial"/>
                <a:ea typeface="Arial"/>
                <a:cs typeface="Arial"/>
              </a:rPr>
              <a:t>A chaque scrutin sa </a:t>
            </a:r>
            <a:r>
              <a:rPr lang="fr-FR" sz="1200" b="1" i="0" u="none" strike="noStrike" cap="none" spc="0">
                <a:solidFill>
                  <a:schemeClr val="tx1"/>
                </a:solidFill>
                <a:latin typeface="Arial"/>
                <a:ea typeface="Arial"/>
                <a:cs typeface="Arial"/>
              </a:rPr>
              <a:t>couleur de parcours</a:t>
            </a:r>
            <a:r>
              <a:rPr lang="fr-FR" sz="1200" b="0" i="0" u="none" strike="noStrike" cap="none" spc="-23">
                <a:solidFill>
                  <a:schemeClr val="tx1"/>
                </a:solidFill>
                <a:latin typeface="Arial"/>
                <a:ea typeface="Arial"/>
                <a:cs typeface="Arial"/>
              </a:rPr>
              <a:t>.</a:t>
            </a: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endParaRPr sz="1200" b="0" i="0" u="none" strike="noStrike" cap="none" spc="-23">
              <a:solidFill>
                <a:schemeClr val="tx1"/>
              </a:solidFill>
              <a:latin typeface="Arial"/>
              <a:cs typeface="Arial"/>
            </a:endParaRPr>
          </a:p>
          <a:p>
            <a:pPr marL="230493" marR="5079" indent="-217793">
              <a:lnSpc>
                <a:spcPct val="150000"/>
              </a:lnSpc>
              <a:spcBef>
                <a:spcPts val="339"/>
              </a:spcBef>
              <a:buFont typeface="Arial"/>
              <a:buChar char="•"/>
              <a:defRPr/>
            </a:pPr>
            <a:r>
              <a:rPr lang="fr-FR" sz="1200">
                <a:latin typeface="Arial"/>
                <a:ea typeface="Arial"/>
                <a:cs typeface="Arial"/>
              </a:rPr>
              <a:t>Des </a:t>
            </a:r>
            <a:r>
              <a:rPr lang="fr-FR" sz="1200" b="1">
                <a:latin typeface="Arial"/>
                <a:ea typeface="Arial"/>
                <a:cs typeface="Arial"/>
              </a:rPr>
              <a:t>mutualisations matérielles possibles</a:t>
            </a:r>
            <a:r>
              <a:rPr lang="fr-FR" sz="1200">
                <a:latin typeface="Arial"/>
                <a:ea typeface="Arial"/>
                <a:cs typeface="Arial"/>
              </a:rPr>
              <a:t> pour les parcours se situant dans la même pièce : </a:t>
            </a:r>
            <a:br>
              <a:rPr lang="fr-FR" sz="1200">
                <a:latin typeface="Arial"/>
                <a:ea typeface="Arial"/>
                <a:cs typeface="Arial"/>
              </a:rPr>
            </a:br>
            <a:r>
              <a:rPr lang="fr-FR" sz="1200">
                <a:latin typeface="Arial"/>
                <a:ea typeface="Arial"/>
                <a:cs typeface="Arial"/>
              </a:rPr>
              <a:t>isoloirs, affichage, circulaires réglementaires...</a:t>
            </a:r>
            <a:endParaRPr sz="1200">
              <a:latin typeface="Arial"/>
              <a:cs typeface="Arial"/>
            </a:endParaRPr>
          </a:p>
        </p:txBody>
      </p:sp>
      <p:sp>
        <p:nvSpPr>
          <p:cNvPr id="756798049" name="Espace réservé du texte 21"/>
          <p:cNvSpPr>
            <a:spLocks noGrp="1"/>
          </p:cNvSpPr>
          <p:nvPr>
            <p:ph type="body" sz="quarter" idx="16"/>
          </p:nvPr>
        </p:nvSpPr>
        <p:spPr bwMode="auto">
          <a:xfrm>
            <a:off x="481770" y="276606"/>
            <a:ext cx="4631808" cy="167999"/>
          </a:xfrm>
        </p:spPr>
        <p:txBody>
          <a:bodyPr/>
          <a:lstStyle/>
          <a:p>
            <a:pPr>
              <a:defRPr/>
            </a:pPr>
            <a:r>
              <a:rPr lang="fr-FR" sz="1100" b="1" i="0" u="none" strike="noStrike" cap="none" spc="0">
                <a:solidFill>
                  <a:schemeClr val="tx1"/>
                </a:solidFill>
                <a:latin typeface="Arial"/>
                <a:ea typeface="Arial"/>
                <a:cs typeface="Arial"/>
              </a:rPr>
              <a:t>Être membre de bureau de vote</a:t>
            </a:r>
            <a:endParaRPr lang="fr-FR"/>
          </a:p>
        </p:txBody>
      </p:sp>
      <p:sp>
        <p:nvSpPr>
          <p:cNvPr id="437330169" name="ZoneTexte 10"/>
          <p:cNvSpPr txBox="1"/>
          <p:nvPr/>
        </p:nvSpPr>
        <p:spPr bwMode="auto">
          <a:xfrm>
            <a:off x="1746911" y="4763065"/>
            <a:ext cx="880281" cy="169275"/>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898296872" name="ZoneTexte 11"/>
          <p:cNvSpPr txBox="1"/>
          <p:nvPr/>
        </p:nvSpPr>
        <p:spPr bwMode="auto">
          <a:xfrm>
            <a:off x="1746911" y="4878685"/>
            <a:ext cx="989461" cy="169275"/>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grpSp>
        <p:nvGrpSpPr>
          <p:cNvPr id="450126666" name="Groupe 9"/>
          <p:cNvGrpSpPr/>
          <p:nvPr/>
        </p:nvGrpSpPr>
        <p:grpSpPr bwMode="auto">
          <a:xfrm flipH="0" flipV="0">
            <a:off x="7187544" y="1336042"/>
            <a:ext cx="1114392" cy="2376924"/>
            <a:chOff x="0" y="0"/>
            <a:chExt cx="1114392" cy="2376924"/>
          </a:xfrm>
        </p:grpSpPr>
        <p:pic>
          <p:nvPicPr>
            <p:cNvPr id="1240507369" name="Image 3"/>
            <p:cNvPicPr>
              <a:picLocks noChangeAspect="1"/>
            </p:cNvPicPr>
            <p:nvPr/>
          </p:nvPicPr>
          <p:blipFill>
            <a:blip r:embed="rId3"/>
            <a:stretch/>
          </p:blipFill>
          <p:spPr bwMode="auto">
            <a:xfrm rot="20553563">
              <a:off x="15951" y="0"/>
              <a:ext cx="1024307" cy="680945"/>
            </a:xfrm>
            <a:prstGeom prst="rect">
              <a:avLst/>
            </a:prstGeom>
          </p:spPr>
        </p:pic>
        <p:pic>
          <p:nvPicPr>
            <p:cNvPr id="1577529454" name="Image 4"/>
            <p:cNvPicPr>
              <a:picLocks noChangeAspect="1"/>
            </p:cNvPicPr>
            <p:nvPr/>
          </p:nvPicPr>
          <p:blipFill>
            <a:blip r:embed="rId4"/>
            <a:stretch/>
          </p:blipFill>
          <p:spPr bwMode="auto">
            <a:xfrm>
              <a:off x="98012" y="839278"/>
              <a:ext cx="1016380" cy="678572"/>
            </a:xfrm>
            <a:prstGeom prst="rect">
              <a:avLst/>
            </a:prstGeom>
          </p:spPr>
        </p:pic>
        <p:pic>
          <p:nvPicPr>
            <p:cNvPr id="1723727383" name="Image 5"/>
            <p:cNvPicPr>
              <a:picLocks noChangeAspect="1"/>
            </p:cNvPicPr>
            <p:nvPr/>
          </p:nvPicPr>
          <p:blipFill>
            <a:blip r:embed="rId5"/>
            <a:stretch/>
          </p:blipFill>
          <p:spPr bwMode="auto">
            <a:xfrm rot="1227653">
              <a:off x="0" y="1693198"/>
              <a:ext cx="1020404" cy="683726"/>
            </a:xfrm>
            <a:prstGeom prst="rect">
              <a:avLst/>
            </a:prstGeom>
          </p:spPr>
        </p:pic>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86934436"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1890574087"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1869036259"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70276690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980320923"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457385363" name="ZoneTexte 1"/>
          <p:cNvSpPr txBox="1"/>
          <p:nvPr/>
        </p:nvSpPr>
        <p:spPr bwMode="auto">
          <a:xfrm>
            <a:off x="560820" y="736134"/>
            <a:ext cx="8022358" cy="366119"/>
          </a:xfrm>
          <a:prstGeom prst="rect">
            <a:avLst/>
          </a:prstGeom>
          <a:noFill/>
        </p:spPr>
        <p:txBody>
          <a:bodyPr wrap="square" rtlCol="0">
            <a:spAutoFit/>
          </a:bodyPr>
          <a:lstStyle/>
          <a:p>
            <a:pPr algn="ctr">
              <a:defRPr/>
            </a:pPr>
            <a:r>
              <a:rPr lang="fr-FR" b="1">
                <a:latin typeface="Arial"/>
                <a:cs typeface="Arial"/>
              </a:rPr>
              <a:t>Le procès-verbal</a:t>
            </a:r>
            <a:endParaRPr lang="fr-FR" b="1">
              <a:latin typeface="Arial"/>
              <a:cs typeface="Arial"/>
            </a:endParaRPr>
          </a:p>
        </p:txBody>
      </p:sp>
      <p:sp>
        <p:nvSpPr>
          <p:cNvPr id="1235373008" name="Rectangle 2"/>
          <p:cNvSpPr/>
          <p:nvPr/>
        </p:nvSpPr>
        <p:spPr bwMode="auto">
          <a:xfrm>
            <a:off x="94155" y="1802945"/>
            <a:ext cx="8006080" cy="3322679"/>
          </a:xfrm>
          <a:prstGeom prst="rect">
            <a:avLst/>
          </a:prstGeom>
        </p:spPr>
        <p:txBody>
          <a:bodyPr wrap="square">
            <a:spAutoFit/>
          </a:bodyPr>
          <a:lstStyle/>
          <a:p>
            <a:pPr>
              <a:spcBef>
                <a:spcPts val="0"/>
              </a:spcBef>
              <a:buFontTx/>
              <a:buNone/>
              <a:defRPr/>
            </a:pPr>
            <a:r>
              <a:rPr lang="fr-FR" sz="1400" b="1" i="0" u="none" strike="noStrike" cap="none" spc="0">
                <a:solidFill>
                  <a:schemeClr val="tx1"/>
                </a:solidFill>
                <a:latin typeface="Arial"/>
                <a:ea typeface="Arial"/>
                <a:cs typeface="Arial"/>
              </a:rPr>
              <a:t>Le président assure la police de l’assemblée</a:t>
            </a:r>
            <a:r>
              <a:rPr lang="fr-FR" sz="1400" b="0" i="0" u="none" strike="noStrike" cap="none" spc="0">
                <a:solidFill>
                  <a:schemeClr val="tx1"/>
                </a:solidFill>
                <a:latin typeface="Arial"/>
                <a:ea typeface="Arial"/>
                <a:cs typeface="Arial"/>
              </a:rPr>
              <a:t>. Si un différend survient, le bureau délibère et prend une décision. S’il n’arrive pas à prendre une décision, il appelle la mairie.</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Il est possible d’inviter la personne qui émet une observation à la consigner dans la partie </a:t>
            </a:r>
            <a:r>
              <a:rPr lang="fr-FR" sz="1400" b="1" i="0" u="none" strike="noStrike" cap="none" spc="0">
                <a:solidFill>
                  <a:schemeClr val="tx1"/>
                </a:solidFill>
                <a:latin typeface="Arial"/>
                <a:ea typeface="Arial"/>
                <a:cs typeface="Arial"/>
              </a:rPr>
              <a:t>« observations » du procès-verbal</a:t>
            </a:r>
            <a:r>
              <a:rPr lang="fr-FR" sz="1400" b="0" i="0" u="none" strike="noStrike" cap="none" spc="0">
                <a:solidFill>
                  <a:schemeClr val="tx1"/>
                </a:solidFill>
                <a:latin typeface="Arial"/>
                <a:ea typeface="Arial"/>
                <a:cs typeface="Arial"/>
              </a:rPr>
              <a:t>.</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Le président peut faire part de sa version des faits à la suite de cette observation.</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marL="285750" indent="-285750">
              <a:spcBef>
                <a:spcPts val="0"/>
              </a:spcBef>
              <a:buFontTx/>
              <a:buChar char="-"/>
              <a:defRPr/>
            </a:pPr>
            <a:r>
              <a:rPr lang="fr-FR" sz="1400" b="0" i="0" u="none" strike="noStrike" cap="none" spc="0">
                <a:solidFill>
                  <a:schemeClr val="tx1"/>
                </a:solidFill>
                <a:latin typeface="Arial"/>
                <a:ea typeface="Arial"/>
                <a:cs typeface="Arial"/>
              </a:rPr>
              <a:t>Un membre du bureau, </a:t>
            </a:r>
            <a:endParaRPr sz="1400">
              <a:solidFill>
                <a:schemeClr val="tx1"/>
              </a:solidFill>
              <a:latin typeface="Arial"/>
              <a:cs typeface="Arial"/>
            </a:endParaRPr>
          </a:p>
          <a:p>
            <a:pPr marL="285750" indent="-285750">
              <a:spcBef>
                <a:spcPts val="0"/>
              </a:spcBef>
              <a:buFontTx/>
              <a:buChar char="-"/>
              <a:defRPr/>
            </a:pPr>
            <a:r>
              <a:rPr lang="fr-FR" sz="1400" b="0" i="0" u="none" strike="noStrike" cap="none" spc="0">
                <a:solidFill>
                  <a:schemeClr val="tx1"/>
                </a:solidFill>
                <a:latin typeface="Arial"/>
                <a:ea typeface="Arial"/>
                <a:cs typeface="Arial"/>
              </a:rPr>
              <a:t>U</a:t>
            </a:r>
            <a:r>
              <a:rPr lang="fr-FR" sz="1400" b="0" i="0" u="none" strike="noStrike" cap="none" spc="0">
                <a:solidFill>
                  <a:schemeClr val="tx1"/>
                </a:solidFill>
                <a:latin typeface="Arial"/>
                <a:ea typeface="Arial"/>
                <a:cs typeface="Arial"/>
              </a:rPr>
              <a:t>n délégué</a:t>
            </a:r>
            <a:endParaRPr sz="1400">
              <a:solidFill>
                <a:schemeClr val="tx1"/>
              </a:solidFill>
              <a:latin typeface="Arial"/>
              <a:cs typeface="Arial"/>
            </a:endParaRPr>
          </a:p>
          <a:p>
            <a:pPr marL="285750" indent="-285750">
              <a:spcBef>
                <a:spcPts val="0"/>
              </a:spcBef>
              <a:buFontTx/>
              <a:buChar char="-"/>
              <a:defRPr/>
            </a:pPr>
            <a:r>
              <a:rPr lang="fr-FR" sz="1400" b="0" i="0" u="none" strike="noStrike" cap="none" spc="0">
                <a:solidFill>
                  <a:schemeClr val="tx1"/>
                </a:solidFill>
                <a:latin typeface="Arial"/>
                <a:ea typeface="Arial"/>
                <a:cs typeface="Arial"/>
              </a:rPr>
              <a:t>U</a:t>
            </a:r>
            <a:r>
              <a:rPr lang="fr-FR" sz="1400" b="0" i="0" u="none" strike="noStrike" cap="none" spc="0">
                <a:solidFill>
                  <a:schemeClr val="tx1"/>
                </a:solidFill>
                <a:latin typeface="Arial"/>
                <a:ea typeface="Arial"/>
                <a:cs typeface="Arial"/>
              </a:rPr>
              <a:t>n électeur </a:t>
            </a:r>
            <a:r>
              <a:rPr lang="fr-FR" sz="1400" b="0" i="0" u="none" strike="noStrike" cap="none" spc="0">
                <a:solidFill>
                  <a:schemeClr val="tx1"/>
                </a:solidFill>
                <a:latin typeface="Arial"/>
                <a:ea typeface="Arial"/>
                <a:cs typeface="Arial"/>
              </a:rPr>
              <a:t>du bureau de vote </a:t>
            </a:r>
            <a:endParaRPr sz="1400">
              <a:solidFill>
                <a:schemeClr val="tx1"/>
              </a:solidFill>
              <a:latin typeface="Arial"/>
              <a:cs typeface="Arial"/>
            </a:endParaRPr>
          </a:p>
          <a:p>
            <a:pPr marL="285750" indent="-285750">
              <a:spcBef>
                <a:spcPts val="0"/>
              </a:spcBef>
              <a:buFontTx/>
              <a:buChar char="-"/>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P</a:t>
            </a:r>
            <a:r>
              <a:rPr lang="fr-FR" sz="1400" b="0" i="0" u="none" strike="noStrike" cap="none" spc="0">
                <a:solidFill>
                  <a:schemeClr val="tx1"/>
                </a:solidFill>
                <a:latin typeface="Arial"/>
                <a:ea typeface="Arial"/>
                <a:cs typeface="Arial"/>
              </a:rPr>
              <a:t>euvent à tout moment demander à mentionner une observation sur les deux exemplaires du PV.</a:t>
            </a:r>
            <a:endParaRPr sz="1400">
              <a:solidFill>
                <a:schemeClr val="tx1"/>
              </a:solidFill>
              <a:latin typeface="Arial"/>
              <a:cs typeface="Arial"/>
            </a:endParaRPr>
          </a:p>
          <a:p>
            <a:pPr>
              <a:defRPr/>
            </a:pPr>
            <a:endParaRPr sz="1400">
              <a:solidFill>
                <a:schemeClr val="tx1"/>
              </a:solidFill>
              <a:latin typeface="Arial"/>
              <a:cs typeface="Arial"/>
            </a:endParaRPr>
          </a:p>
          <a:p>
            <a:pPr>
              <a:defRPr/>
            </a:pPr>
            <a:endParaRPr lang="fr-FR" sz="1600"/>
          </a:p>
        </p:txBody>
      </p:sp>
      <p:pic>
        <p:nvPicPr>
          <p:cNvPr id="1601538626" name="Picture 13" descr="p9"/>
          <p:cNvPicPr>
            <a:picLocks noChangeAspect="1" noChangeArrowheads="1"/>
          </p:cNvPicPr>
          <p:nvPr/>
        </p:nvPicPr>
        <p:blipFill>
          <a:blip r:embed="rId3"/>
          <a:stretch/>
        </p:blipFill>
        <p:spPr bwMode="auto">
          <a:xfrm>
            <a:off x="4456" y="1882"/>
            <a:ext cx="1040" cy="1062"/>
          </a:xfrm>
          <a:prstGeom prst="rect">
            <a:avLst/>
          </a:prstGeom>
          <a:solidFill>
            <a:schemeClr val="bg1"/>
          </a:solidFill>
          <a:ln>
            <a:noFill/>
          </a:ln>
          <a:effectLst>
            <a:outerShdw dist="107763" dir="2700000" algn="ctr" rotWithShape="0">
              <a:srgbClr val="808080">
                <a:alpha val="50000"/>
              </a:srgbClr>
            </a:outerShdw>
          </a:effectLst>
        </p:spPr>
      </p:pic>
      <p:pic>
        <p:nvPicPr>
          <p:cNvPr id="206430112" name="Picture 13" descr="p9"/>
          <p:cNvPicPr>
            <a:picLocks noChangeAspect="1" noChangeArrowheads="1"/>
          </p:cNvPicPr>
          <p:nvPr/>
        </p:nvPicPr>
        <p:blipFill>
          <a:blip r:embed="rId3"/>
          <a:stretch/>
        </p:blipFill>
        <p:spPr bwMode="auto">
          <a:xfrm>
            <a:off x="156856" y="154282"/>
            <a:ext cx="1040" cy="1062"/>
          </a:xfrm>
          <a:prstGeom prst="rect">
            <a:avLst/>
          </a:prstGeom>
          <a:solidFill>
            <a:schemeClr val="bg1"/>
          </a:solidFill>
          <a:ln>
            <a:noFill/>
          </a:ln>
          <a:effectLst>
            <a:outerShdw dist="107763" dir="2700000" algn="ctr" rotWithShape="0">
              <a:srgbClr val="808080">
                <a:alpha val="50000"/>
              </a:srgbClr>
            </a:outerShdw>
          </a:effectLst>
        </p:spPr>
      </p:pic>
      <p:pic>
        <p:nvPicPr>
          <p:cNvPr id="475908986" name="Picture 13" descr="p9"/>
          <p:cNvPicPr>
            <a:picLocks noChangeAspect="1" noChangeArrowheads="1"/>
          </p:cNvPicPr>
          <p:nvPr/>
        </p:nvPicPr>
        <p:blipFill>
          <a:blip r:embed="rId3"/>
          <a:stretch/>
        </p:blipFill>
        <p:spPr bwMode="auto">
          <a:xfrm>
            <a:off x="309256" y="306682"/>
            <a:ext cx="1040" cy="1062"/>
          </a:xfrm>
          <a:prstGeom prst="rect">
            <a:avLst/>
          </a:prstGeom>
          <a:solidFill>
            <a:schemeClr val="bg1"/>
          </a:solidFill>
          <a:ln>
            <a:noFill/>
          </a:ln>
          <a:effectLst>
            <a:outerShdw dist="107763" dir="2700000" algn="ctr" rotWithShape="0">
              <a:srgbClr val="808080">
                <a:alpha val="50000"/>
              </a:srgbClr>
            </a:outerShdw>
          </a:effectLst>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73956895" name="Espace réservé du texte 15"/>
          <p:cNvSpPr>
            <a:spLocks noGrp="1"/>
          </p:cNvSpPr>
          <p:nvPr>
            <p:ph type="body" sz="quarter" idx="10"/>
          </p:nvPr>
        </p:nvSpPr>
        <p:spPr bwMode="auto">
          <a:xfrm>
            <a:off x="889614" y="1893823"/>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707546385" name="Espace réservé du texte 21"/>
          <p:cNvSpPr>
            <a:spLocks noGrp="1"/>
          </p:cNvSpPr>
          <p:nvPr>
            <p:ph type="body" sz="quarter" idx="16"/>
          </p:nvPr>
        </p:nvSpPr>
        <p:spPr bwMode="auto">
          <a:xfrm>
            <a:off x="481773" y="259090"/>
            <a:ext cx="4633972" cy="167999"/>
          </a:xfrm>
        </p:spPr>
        <p:txBody>
          <a:bodyPr/>
          <a:lstStyle/>
          <a:p>
            <a:pPr>
              <a:defRPr/>
            </a:pPr>
            <a:r>
              <a:rPr lang="fr-FR"/>
              <a:t>Pendant la journée</a:t>
            </a:r>
            <a:endParaRPr/>
          </a:p>
        </p:txBody>
      </p:sp>
      <p:sp>
        <p:nvSpPr>
          <p:cNvPr id="218887084"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62487278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321036227"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105245753" name="ZoneTexte 1"/>
          <p:cNvSpPr txBox="1"/>
          <p:nvPr/>
        </p:nvSpPr>
        <p:spPr bwMode="auto">
          <a:xfrm>
            <a:off x="570478" y="736134"/>
            <a:ext cx="8019837" cy="366119"/>
          </a:xfrm>
          <a:prstGeom prst="rect">
            <a:avLst/>
          </a:prstGeom>
          <a:noFill/>
        </p:spPr>
        <p:txBody>
          <a:bodyPr wrap="square" rtlCol="0">
            <a:spAutoFit/>
          </a:bodyPr>
          <a:lstStyle/>
          <a:p>
            <a:pPr algn="ctr">
              <a:defRPr/>
            </a:pPr>
            <a:r>
              <a:rPr lang="fr-FR" b="1">
                <a:latin typeface="Arial"/>
                <a:cs typeface="Arial"/>
              </a:rPr>
              <a:t>Autres tâches</a:t>
            </a:r>
            <a:endParaRPr lang="fr-FR" b="1">
              <a:latin typeface="Arial"/>
              <a:cs typeface="Arial"/>
            </a:endParaRPr>
          </a:p>
        </p:txBody>
      </p:sp>
      <p:sp>
        <p:nvSpPr>
          <p:cNvPr id="1994718104" name="Rectangle 2"/>
          <p:cNvSpPr/>
          <p:nvPr/>
        </p:nvSpPr>
        <p:spPr bwMode="auto">
          <a:xfrm>
            <a:off x="425316" y="1802945"/>
            <a:ext cx="8005359" cy="2956918"/>
          </a:xfrm>
          <a:prstGeom prst="rect">
            <a:avLst/>
          </a:prstGeom>
        </p:spPr>
        <p:txBody>
          <a:bodyPr wrap="square">
            <a:spAutoFit/>
          </a:bodyPr>
          <a:lstStyle/>
          <a:p>
            <a:pPr>
              <a:defRPr/>
            </a:pPr>
            <a:endParaRPr sz="140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Vider</a:t>
            </a:r>
            <a:r>
              <a:rPr lang="fr-FR" sz="1400" b="0"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régulièrement les isoloirs : les bulletins doivent être jetés à la poubelle</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1" i="0" u="none" strike="noStrike" cap="none" spc="0">
                <a:solidFill>
                  <a:schemeClr val="tx1"/>
                </a:solidFill>
                <a:latin typeface="Arial"/>
                <a:ea typeface="Arial"/>
                <a:cs typeface="Arial"/>
              </a:rPr>
              <a:t>Réapprovisionner</a:t>
            </a:r>
            <a:r>
              <a:rPr lang="fr-FR" sz="1400" b="0"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régulièrement la table de « décharge » en enveloppes et bulletins. </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Les bulletins sont sous la responsabilité du Président du bureau de vote. </a:t>
            </a:r>
            <a:br>
              <a:rPr lang="fr-FR" sz="1400" b="0" i="0" u="none" strike="noStrike" cap="none" spc="0">
                <a:solidFill>
                  <a:schemeClr val="tx1"/>
                </a:solidFill>
                <a:latin typeface="Arial"/>
                <a:ea typeface="Arial"/>
                <a:cs typeface="Arial"/>
              </a:rPr>
            </a:br>
            <a:r>
              <a:rPr lang="fr-FR" sz="1400" b="0" i="0" u="none" strike="noStrike" cap="none" spc="0">
                <a:solidFill>
                  <a:schemeClr val="tx1"/>
                </a:solidFill>
                <a:latin typeface="Arial"/>
                <a:ea typeface="Arial"/>
                <a:cs typeface="Arial"/>
              </a:rPr>
              <a:t>Veillez à ce que les piles ne soient pas inversées.</a:t>
            </a:r>
            <a:endParaRPr sz="1400">
              <a:solidFill>
                <a:schemeClr val="tx1"/>
              </a:solidFill>
              <a:latin typeface="Arial"/>
              <a:cs typeface="Arial"/>
            </a:endParaRPr>
          </a:p>
          <a:p>
            <a:pPr>
              <a:spcBef>
                <a:spcPts val="0"/>
              </a:spcBef>
              <a:buFontTx/>
              <a:buNone/>
              <a:defRPr/>
            </a:pPr>
            <a:endParaRPr sz="1400">
              <a:solidFill>
                <a:schemeClr val="tx1"/>
              </a:solidFill>
              <a:latin typeface="Arial"/>
              <a:cs typeface="Arial"/>
            </a:endParaRPr>
          </a:p>
          <a:p>
            <a:pPr>
              <a:spcBef>
                <a:spcPts val="0"/>
              </a:spcBef>
              <a:buFontTx/>
              <a:buNone/>
              <a:defRPr/>
            </a:pPr>
            <a:r>
              <a:rPr lang="fr-FR" sz="1400" b="0" i="0" u="none" strike="noStrike" cap="none" spc="0">
                <a:solidFill>
                  <a:schemeClr val="tx1"/>
                </a:solidFill>
                <a:latin typeface="Arial"/>
                <a:ea typeface="Arial"/>
                <a:cs typeface="Arial"/>
              </a:rPr>
              <a:t>Si votre bureau est concerné, </a:t>
            </a:r>
            <a:r>
              <a:rPr lang="fr-FR" sz="1400" b="1" i="0" u="none" strike="noStrike" cap="none" spc="0">
                <a:solidFill>
                  <a:schemeClr val="tx1"/>
                </a:solidFill>
                <a:latin typeface="Arial"/>
                <a:ea typeface="Arial"/>
                <a:cs typeface="Arial"/>
              </a:rPr>
              <a:t>noter et téléphoner</a:t>
            </a:r>
            <a:r>
              <a:rPr lang="fr-FR" sz="1400" b="0" i="0" u="none" strike="noStrike" cap="none" spc="0">
                <a:solidFill>
                  <a:schemeClr val="tx1"/>
                </a:solidFill>
                <a:latin typeface="Arial"/>
                <a:ea typeface="Arial"/>
                <a:cs typeface="Arial"/>
              </a:rPr>
              <a:t> </a:t>
            </a:r>
            <a:r>
              <a:rPr lang="fr-FR" sz="1400" b="0" i="0" u="none" strike="noStrike" cap="none" spc="0">
                <a:solidFill>
                  <a:schemeClr val="tx1"/>
                </a:solidFill>
                <a:latin typeface="Arial"/>
                <a:ea typeface="Arial"/>
                <a:cs typeface="Arial"/>
              </a:rPr>
              <a:t>en mairie les chiffres de la participation</a:t>
            </a:r>
            <a:r>
              <a:rPr lang="fr-FR" sz="1400">
                <a:solidFill>
                  <a:schemeClr val="tx1"/>
                </a:solidFill>
                <a:latin typeface="Arial"/>
                <a:ea typeface="Arial"/>
                <a:cs typeface="Arial"/>
              </a:rPr>
              <a:t> horaires</a:t>
            </a:r>
            <a:r>
              <a:rPr lang="fr-FR" sz="1400">
                <a:solidFill>
                  <a:schemeClr val="tx1"/>
                </a:solidFill>
                <a:latin typeface="Arial"/>
                <a:ea typeface="Arial"/>
                <a:cs typeface="Arial"/>
              </a:rPr>
              <a:t> ! </a:t>
            </a:r>
            <a:endParaRPr sz="1400">
              <a:solidFill>
                <a:schemeClr val="tx1"/>
              </a:solidFill>
              <a:latin typeface="Arial"/>
              <a:cs typeface="Arial"/>
            </a:endParaRPr>
          </a:p>
          <a:p>
            <a:pPr>
              <a:buFontTx/>
              <a:buChar char="-"/>
              <a:defRPr/>
            </a:pPr>
            <a:endParaRPr sz="1600">
              <a:latin typeface="Arial"/>
              <a:cs typeface="Arial"/>
            </a:endParaRPr>
          </a:p>
          <a:p>
            <a:pPr marL="285750" indent="-285750">
              <a:buFont typeface="Arial"/>
              <a:buChar char="•"/>
              <a:defRPr/>
            </a:pPr>
            <a:endParaRPr lang="fr-FR" sz="1600"/>
          </a:p>
          <a:p>
            <a:pPr>
              <a:defRPr/>
            </a:pPr>
            <a:endParaRPr lang="fr-FR" sz="16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itre 14"/>
          <p:cNvSpPr>
            <a:spLocks noGrp="1"/>
          </p:cNvSpPr>
          <p:nvPr>
            <p:ph type="title"/>
          </p:nvPr>
        </p:nvSpPr>
        <p:spPr bwMode="auto">
          <a:xfrm>
            <a:off x="166815" y="574903"/>
            <a:ext cx="8574863" cy="1047527"/>
          </a:xfrm>
        </p:spPr>
        <p:txBody>
          <a:bodyPr/>
          <a:lstStyle/>
          <a:p>
            <a:pPr algn="ctr">
              <a:defRPr/>
            </a:pPr>
            <a:r>
              <a:rPr lang="fr-FR" sz="2400" spc="-4"/>
              <a:t>Clôture</a:t>
            </a:r>
            <a:r>
              <a:rPr lang="fr-FR" sz="2400"/>
              <a:t> </a:t>
            </a:r>
            <a:r>
              <a:rPr lang="fr-FR" sz="2400" spc="-4"/>
              <a:t>du </a:t>
            </a:r>
            <a:r>
              <a:rPr lang="fr-FR" sz="2400"/>
              <a:t>bureau</a:t>
            </a:r>
            <a:r>
              <a:rPr lang="fr-FR" sz="2400" spc="4"/>
              <a:t> </a:t>
            </a:r>
            <a:r>
              <a:rPr lang="fr-FR" sz="2400" spc="-4"/>
              <a:t>de vote</a:t>
            </a:r>
            <a:endParaRPr lang="fr-FR" sz="2400"/>
          </a:p>
        </p:txBody>
      </p:sp>
      <p:sp>
        <p:nvSpPr>
          <p:cNvPr id="16" name="Espace réservé du texte 15"/>
          <p:cNvSpPr>
            <a:spLocks noGrp="1"/>
          </p:cNvSpPr>
          <p:nvPr>
            <p:ph type="body" sz="quarter" idx="10"/>
          </p:nvPr>
        </p:nvSpPr>
        <p:spPr bwMode="auto">
          <a:xfrm>
            <a:off x="654590" y="1392992"/>
            <a:ext cx="8117274" cy="4119985"/>
          </a:xfrm>
        </p:spPr>
        <p:txBody>
          <a:bodyPr wrap="square" anchor="t" anchorCtr="0">
            <a:spAutoFit/>
          </a:bodyPr>
          <a:lstStyle/>
          <a:p>
            <a:pPr marL="294799" indent="-285750">
              <a:spcBef>
                <a:spcPts val="75"/>
              </a:spcBef>
              <a:buFont typeface="Arial"/>
              <a:buChar char="•"/>
              <a:tabLst>
                <a:tab pos="224790" algn="l"/>
              </a:tabLst>
              <a:defRPr/>
            </a:pPr>
            <a:r>
              <a:rPr lang="fr-FR" sz="1400" spc="-4"/>
              <a:t>Clôture des opérations de vote à </a:t>
            </a:r>
            <a:r>
              <a:rPr lang="fr-FR" sz="1400" b="1" spc="-4"/>
              <a:t>20h</a:t>
            </a:r>
            <a:endParaRPr sz="1400" b="1" spc="-2"/>
          </a:p>
          <a:p>
            <a:pPr>
              <a:spcBef>
                <a:spcPts val="74"/>
              </a:spcBef>
              <a:tabLst>
                <a:tab pos="224789" algn="l"/>
              </a:tabLst>
              <a:defRPr/>
            </a:pPr>
            <a:endParaRPr sz="1400" b="1"/>
          </a:p>
          <a:p>
            <a:pPr marL="294799" indent="-285750">
              <a:spcBef>
                <a:spcPts val="75"/>
              </a:spcBef>
              <a:buFont typeface="Arial"/>
              <a:buChar char="•"/>
              <a:tabLst>
                <a:tab pos="224790" algn="l"/>
              </a:tabLst>
              <a:defRPr/>
            </a:pPr>
            <a:r>
              <a:rPr lang="fr-FR" sz="1400" spc="-4"/>
              <a:t>Le président ferme la porte du bureau</a:t>
            </a:r>
            <a:r>
              <a:rPr lang="fr-FR" sz="1400"/>
              <a:t> pour que les électeurs présents votent</a:t>
            </a:r>
            <a:endParaRPr sz="1400"/>
          </a:p>
          <a:p>
            <a:pPr marL="294799" indent="-285750">
              <a:spcBef>
                <a:spcPts val="75"/>
              </a:spcBef>
              <a:buFont typeface="Arial"/>
              <a:buChar char="•"/>
              <a:tabLst>
                <a:tab pos="224790" algn="l"/>
              </a:tabLst>
              <a:defRPr/>
            </a:pPr>
            <a:r>
              <a:rPr lang="fr-FR" sz="1400" spc="-4"/>
              <a:t>Le </a:t>
            </a:r>
            <a:r>
              <a:rPr lang="fr-FR" sz="1400" spc="-4"/>
              <a:t>président demande si un électeur présent dans la salle désire </a:t>
            </a:r>
            <a:r>
              <a:rPr lang="fr-FR" sz="1400" spc="-4"/>
              <a:t>encore </a:t>
            </a:r>
            <a:r>
              <a:rPr lang="fr-FR" sz="1400" spc="-4"/>
              <a:t>voter</a:t>
            </a:r>
            <a:endParaRPr sz="1400" spc="-2"/>
          </a:p>
          <a:p>
            <a:pPr marL="294798" indent="-285750">
              <a:spcBef>
                <a:spcPts val="74"/>
              </a:spcBef>
              <a:buFont typeface="Arial"/>
              <a:buChar char="•"/>
              <a:tabLst>
                <a:tab pos="224789" algn="l"/>
              </a:tabLst>
              <a:defRPr/>
            </a:pPr>
            <a:endParaRPr sz="1400"/>
          </a:p>
          <a:p>
            <a:pPr marL="294799" indent="-285750">
              <a:spcBef>
                <a:spcPts val="75"/>
              </a:spcBef>
              <a:buFont typeface="Arial"/>
              <a:buChar char="•"/>
              <a:tabLst>
                <a:tab pos="224790" algn="l"/>
              </a:tabLst>
              <a:defRPr/>
            </a:pPr>
            <a:r>
              <a:rPr lang="fr-FR" sz="1400" spc="-4"/>
              <a:t>Le président </a:t>
            </a:r>
            <a:r>
              <a:rPr lang="fr-FR" sz="1400" b="1" spc="-4"/>
              <a:t>constate publiquement l’heure de clôture </a:t>
            </a:r>
            <a:r>
              <a:rPr lang="fr-FR" sz="1400" spc="-4"/>
              <a:t>et le </a:t>
            </a:r>
            <a:r>
              <a:rPr lang="fr-FR" sz="1400" spc="-4"/>
              <a:t>reporte sur </a:t>
            </a:r>
            <a:r>
              <a:rPr lang="fr-FR" sz="1400" spc="-4"/>
              <a:t>le PV</a:t>
            </a:r>
            <a:r>
              <a:rPr lang="fr-FR" sz="1400" spc="-4"/>
              <a:t>.</a:t>
            </a:r>
            <a:br>
              <a:rPr lang="fr-FR" sz="1400" spc="-4"/>
            </a:br>
            <a:r>
              <a:rPr lang="fr-FR" sz="1400" b="0" i="0" u="none" strike="noStrike" cap="none" spc="0">
                <a:solidFill>
                  <a:schemeClr val="tx1"/>
                </a:solidFill>
                <a:latin typeface="Arial"/>
                <a:ea typeface="Arial"/>
                <a:cs typeface="Arial"/>
              </a:rPr>
              <a:t>Aucun vote ne peut être reçu après la déclaration de clôture.</a:t>
            </a:r>
            <a:endParaRPr lang="fr-FR" sz="1400" spc="-2"/>
          </a:p>
          <a:p>
            <a:pPr marL="294798" indent="-285750">
              <a:spcBef>
                <a:spcPts val="74"/>
              </a:spcBef>
              <a:buFont typeface="Arial"/>
              <a:buChar char="•"/>
              <a:tabLst>
                <a:tab pos="224789" algn="l"/>
              </a:tabLst>
              <a:defRPr/>
            </a:pPr>
            <a:endParaRPr lang="fr-FR" sz="1400" spc="-2"/>
          </a:p>
          <a:p>
            <a:pPr marL="294798" indent="-285750">
              <a:spcBef>
                <a:spcPts val="74"/>
              </a:spcBef>
              <a:buFont typeface="Arial"/>
              <a:buChar char="•"/>
              <a:tabLst>
                <a:tab pos="224789" algn="l"/>
              </a:tabLst>
              <a:defRPr/>
            </a:pPr>
            <a:r>
              <a:rPr lang="fr-FR" sz="1400" b="0" i="0" u="none" strike="noStrike" cap="none" spc="0">
                <a:solidFill>
                  <a:schemeClr val="tx1"/>
                </a:solidFill>
                <a:latin typeface="Arial"/>
                <a:ea typeface="Arial"/>
                <a:cs typeface="Arial"/>
              </a:rPr>
              <a:t>Il </a:t>
            </a:r>
            <a:r>
              <a:rPr lang="fr-FR" sz="1400" b="0" i="0" u="none" strike="noStrike" cap="none" spc="0">
                <a:solidFill>
                  <a:schemeClr val="tx1"/>
                </a:solidFill>
                <a:latin typeface="Arial"/>
                <a:ea typeface="Arial"/>
                <a:cs typeface="Arial"/>
              </a:rPr>
              <a:t>ouvre la porte, le dépouillement étant public.</a:t>
            </a:r>
            <a:endParaRPr lang="fr-FR" sz="1400" b="0" i="0" u="none" strike="noStrike" cap="none" spc="0">
              <a:solidFill>
                <a:schemeClr val="tx1"/>
              </a:solidFill>
              <a:latin typeface="Arial"/>
              <a:ea typeface="Arial"/>
              <a:cs typeface="Arial"/>
            </a:endParaRPr>
          </a:p>
          <a:p>
            <a:pPr>
              <a:spcBef>
                <a:spcPts val="74"/>
              </a:spcBef>
              <a:tabLst>
                <a:tab pos="224789" algn="l"/>
              </a:tabLst>
              <a:defRPr/>
            </a:pPr>
            <a:endParaRPr sz="1400" b="0" i="0" u="none" strike="noStrike" cap="none" spc="0">
              <a:solidFill>
                <a:schemeClr val="tx1"/>
              </a:solidFill>
              <a:latin typeface="Times New Roman"/>
              <a:cs typeface="Times New Roman"/>
            </a:endParaRPr>
          </a:p>
          <a:p>
            <a:pPr marL="239821" indent="-239821">
              <a:spcBef>
                <a:spcPts val="0"/>
              </a:spcBef>
              <a:buFont typeface="Wingdings"/>
              <a:buChar char="ü"/>
              <a:defRPr/>
            </a:pPr>
            <a:r>
              <a:rPr lang="fr-FR" sz="1400" b="1" i="0" u="none" strike="noStrike" cap="none" spc="0">
                <a:solidFill>
                  <a:srgbClr val="FF0000"/>
                </a:solidFill>
                <a:latin typeface="Arial"/>
                <a:ea typeface="Arial"/>
                <a:cs typeface="Arial"/>
              </a:rPr>
              <a:t>Tous les bulletins et enveloppes inutilisés </a:t>
            </a:r>
            <a:r>
              <a:rPr lang="fr-FR" sz="1400" b="1" i="0" u="none" strike="noStrike" cap="none" spc="0">
                <a:solidFill>
                  <a:srgbClr val="FF0000"/>
                </a:solidFill>
                <a:latin typeface="Arial"/>
                <a:ea typeface="Arial"/>
                <a:cs typeface="Arial"/>
              </a:rPr>
              <a:t>doivent être jetés</a:t>
            </a:r>
            <a:r>
              <a:rPr lang="fr-FR" sz="1400" b="1" i="0" u="none" strike="noStrike" cap="none" spc="0">
                <a:solidFill>
                  <a:srgbClr val="FF0000"/>
                </a:solidFill>
                <a:latin typeface="Arial"/>
                <a:ea typeface="Arial"/>
                <a:cs typeface="Arial"/>
              </a:rPr>
              <a:t> avant que l’urne ne soit vidée.</a:t>
            </a:r>
            <a:endParaRPr sz="1400" b="1" i="0" u="none" strike="noStrike" cap="none" spc="0">
              <a:solidFill>
                <a:srgbClr val="FF0000"/>
              </a:solidFill>
              <a:latin typeface="Arial"/>
              <a:ea typeface="Arial"/>
              <a:cs typeface="Arial"/>
            </a:endParaRPr>
          </a:p>
          <a:p>
            <a:pPr marL="281914" indent="-272865">
              <a:spcBef>
                <a:spcPts val="74"/>
              </a:spcBef>
              <a:buFont typeface="Wingdings"/>
              <a:buChar char="Ø"/>
              <a:tabLst>
                <a:tab pos="224789" algn="l"/>
              </a:tabLst>
              <a:defRPr/>
            </a:pPr>
            <a:endParaRPr sz="1400" b="0" i="0" u="none" strike="noStrike" cap="none" spc="0">
              <a:solidFill>
                <a:schemeClr val="tx1"/>
              </a:solidFill>
              <a:latin typeface="Times New Roman"/>
              <a:cs typeface="Times New Roman"/>
            </a:endParaRPr>
          </a:p>
          <a:p>
            <a:pPr>
              <a:spcBef>
                <a:spcPts val="74"/>
              </a:spcBef>
              <a:tabLst>
                <a:tab pos="224789" algn="l"/>
              </a:tabLst>
              <a:defRPr/>
            </a:pPr>
            <a:endParaRPr sz="1400"/>
          </a:p>
          <a:p>
            <a:pPr marL="294798" indent="-285750">
              <a:spcBef>
                <a:spcPts val="74"/>
              </a:spcBef>
              <a:buFont typeface="Arial"/>
              <a:buChar char="•"/>
              <a:tabLst>
                <a:tab pos="224789" algn="l"/>
              </a:tabLst>
              <a:defRPr/>
            </a:pPr>
            <a:endParaRPr sz="1400" spc="-2"/>
          </a:p>
          <a:p>
            <a:pPr>
              <a:spcBef>
                <a:spcPts val="74"/>
              </a:spcBef>
              <a:tabLst>
                <a:tab pos="224789" algn="l"/>
              </a:tabLst>
              <a:defRPr/>
            </a:pPr>
            <a:endParaRPr/>
          </a:p>
          <a:p>
            <a:pPr marL="294799" indent="-285750">
              <a:spcBef>
                <a:spcPts val="75"/>
              </a:spcBef>
              <a:buFont typeface="Arial"/>
              <a:buChar char="•"/>
              <a:tabLst>
                <a:tab pos="224790" algn="l"/>
              </a:tabLst>
              <a:defRPr/>
            </a:pPr>
            <a:endParaRPr lang="fr-FR" sz="1400" spc="-4"/>
          </a:p>
          <a:p>
            <a:pPr marL="294799" indent="-285750">
              <a:spcBef>
                <a:spcPts val="75"/>
              </a:spcBef>
              <a:buFont typeface="Arial"/>
              <a:buChar char="•"/>
              <a:tabLst>
                <a:tab pos="224790" algn="l"/>
              </a:tabLst>
              <a:defRPr/>
            </a:pPr>
            <a:endParaRPr lang="fr-FR" spc="-4"/>
          </a:p>
          <a:p>
            <a:pPr marL="294799" indent="-285750">
              <a:spcBef>
                <a:spcPts val="75"/>
              </a:spcBef>
              <a:buFont typeface="Arial"/>
              <a:buChar char="•"/>
              <a:tabLst>
                <a:tab pos="224790" algn="l"/>
              </a:tabLst>
              <a:defRPr/>
            </a:pPr>
            <a:endParaRPr lang="fr-FR" spc="-4"/>
          </a:p>
        </p:txBody>
      </p:sp>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 soir du scrutin</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01487381" name="Titre 14"/>
          <p:cNvSpPr>
            <a:spLocks noGrp="1"/>
          </p:cNvSpPr>
          <p:nvPr>
            <p:ph type="title"/>
          </p:nvPr>
        </p:nvSpPr>
        <p:spPr bwMode="auto">
          <a:xfrm>
            <a:off x="340536" y="880724"/>
            <a:ext cx="8574862" cy="1047526"/>
          </a:xfrm>
        </p:spPr>
        <p:txBody>
          <a:bodyPr/>
          <a:lstStyle/>
          <a:p>
            <a:pPr algn="ctr">
              <a:defRPr/>
            </a:pPr>
            <a:r>
              <a:rPr lang="fr-FR" sz="2400"/>
              <a:t>Le préalable aux opérations de dépouillement </a:t>
            </a:r>
            <a:endParaRPr lang="fr-FR" sz="2400"/>
          </a:p>
        </p:txBody>
      </p:sp>
      <p:sp>
        <p:nvSpPr>
          <p:cNvPr id="2101281256" name="Espace réservé du texte 15"/>
          <p:cNvSpPr>
            <a:spLocks noGrp="1"/>
          </p:cNvSpPr>
          <p:nvPr>
            <p:ph type="body" sz="quarter" idx="10"/>
          </p:nvPr>
        </p:nvSpPr>
        <p:spPr bwMode="auto">
          <a:xfrm>
            <a:off x="340534" y="1928250"/>
            <a:ext cx="8090636" cy="3014704"/>
          </a:xfrm>
        </p:spPr>
        <p:txBody>
          <a:bodyPr wrap="square" anchor="t" anchorCtr="0">
            <a:spAutoFit/>
          </a:bodyPr>
          <a:lstStyle/>
          <a:p>
            <a:pPr marL="224313" indent="-215264">
              <a:spcBef>
                <a:spcPts val="3"/>
              </a:spcBef>
              <a:buChar char="•"/>
              <a:tabLst>
                <a:tab pos="224313" algn="l"/>
                <a:tab pos="224789" algn="l"/>
              </a:tabLst>
              <a:defRPr/>
            </a:pPr>
            <a:r>
              <a:rPr lang="fr-FR" sz="1400" spc="-2"/>
              <a:t>Pas</a:t>
            </a:r>
            <a:r>
              <a:rPr lang="fr-FR" sz="1400" spc="-10"/>
              <a:t> </a:t>
            </a:r>
            <a:r>
              <a:rPr lang="fr-FR" sz="1400" spc="-2"/>
              <a:t>plus de</a:t>
            </a:r>
            <a:r>
              <a:rPr lang="fr-FR" sz="1400" spc="-14"/>
              <a:t> </a:t>
            </a:r>
            <a:r>
              <a:rPr lang="fr-FR" sz="1400" spc="-2"/>
              <a:t>tables</a:t>
            </a:r>
            <a:r>
              <a:rPr lang="fr-FR" sz="1400" spc="-7"/>
              <a:t> </a:t>
            </a:r>
            <a:r>
              <a:rPr lang="fr-FR" sz="1400" spc="-2"/>
              <a:t>que</a:t>
            </a:r>
            <a:r>
              <a:rPr lang="fr-FR" sz="1400" spc="-10"/>
              <a:t> </a:t>
            </a:r>
            <a:r>
              <a:rPr lang="fr-FR" sz="1400" spc="-2"/>
              <a:t>d’isoloirs</a:t>
            </a:r>
            <a:endParaRPr lang="fr-FR" sz="1400"/>
          </a:p>
          <a:p>
            <a:pPr>
              <a:spcBef>
                <a:spcPts val="22"/>
              </a:spcBef>
              <a:buFont typeface="Arial"/>
              <a:buChar char="•"/>
              <a:defRPr/>
            </a:pPr>
            <a:endParaRPr lang="fr-FR" sz="1400"/>
          </a:p>
          <a:p>
            <a:pPr marL="224313" indent="-215264">
              <a:buChar char="•"/>
              <a:tabLst>
                <a:tab pos="224313" algn="l"/>
                <a:tab pos="224789" algn="l"/>
              </a:tabLst>
              <a:defRPr/>
            </a:pPr>
            <a:r>
              <a:rPr lang="fr-FR" sz="1400" spc="-2"/>
              <a:t>2</a:t>
            </a:r>
            <a:r>
              <a:rPr lang="fr-FR" sz="1400"/>
              <a:t> </a:t>
            </a:r>
            <a:r>
              <a:rPr lang="fr-FR" sz="1400" spc="-2"/>
              <a:t>feuilles</a:t>
            </a:r>
            <a:r>
              <a:rPr lang="fr-FR" sz="1400" spc="7"/>
              <a:t> </a:t>
            </a:r>
            <a:r>
              <a:rPr lang="fr-FR" sz="1400" spc="-2"/>
              <a:t>de</a:t>
            </a:r>
            <a:r>
              <a:rPr lang="fr-FR" sz="1400" spc="7"/>
              <a:t> </a:t>
            </a:r>
            <a:r>
              <a:rPr lang="fr-FR" sz="1400" spc="-2"/>
              <a:t>dépouillement</a:t>
            </a:r>
            <a:r>
              <a:rPr lang="fr-FR" sz="1400" spc="25"/>
              <a:t> </a:t>
            </a:r>
            <a:r>
              <a:rPr lang="fr-FR" sz="1400" spc="-2"/>
              <a:t>par</a:t>
            </a:r>
            <a:r>
              <a:rPr lang="fr-FR" sz="1400"/>
              <a:t> </a:t>
            </a:r>
            <a:r>
              <a:rPr lang="fr-FR" sz="1400" spc="-2"/>
              <a:t>table</a:t>
            </a:r>
            <a:r>
              <a:rPr lang="fr-FR" sz="1400" spc="7"/>
              <a:t> </a:t>
            </a:r>
            <a:r>
              <a:rPr lang="fr-FR" sz="1400" spc="-2"/>
              <a:t>de</a:t>
            </a:r>
            <a:r>
              <a:rPr lang="fr-FR" sz="1400" spc="-7"/>
              <a:t> </a:t>
            </a:r>
            <a:r>
              <a:rPr lang="fr-FR" sz="1400" spc="-2"/>
              <a:t>4</a:t>
            </a:r>
            <a:r>
              <a:rPr lang="fr-FR" sz="1400" spc="2"/>
              <a:t> </a:t>
            </a:r>
            <a:r>
              <a:rPr lang="fr-FR" sz="1400" spc="-2"/>
              <a:t>scrutateurs</a:t>
            </a:r>
            <a:endParaRPr lang="fr-FR" sz="1400"/>
          </a:p>
          <a:p>
            <a:pPr marL="224312" indent="-215263">
              <a:buChar char="•"/>
              <a:tabLst>
                <a:tab pos="224312" algn="l"/>
                <a:tab pos="224788" algn="l"/>
              </a:tabLst>
              <a:defRPr/>
            </a:pPr>
            <a:endParaRPr lang="fr-FR" sz="1400"/>
          </a:p>
          <a:p>
            <a:pPr marL="224312" indent="-215263">
              <a:buChar char="•"/>
              <a:tabLst>
                <a:tab pos="224312" algn="l"/>
                <a:tab pos="224788" algn="l"/>
              </a:tabLst>
              <a:defRPr/>
            </a:pPr>
            <a:r>
              <a:rPr lang="fr-FR" sz="1400"/>
              <a:t>Les scrutateurs doivent être assis. </a:t>
            </a:r>
            <a:endParaRPr lang="fr-FR" sz="1400"/>
          </a:p>
          <a:p>
            <a:pPr marL="224312" indent="-215263">
              <a:buChar char="•"/>
              <a:tabLst>
                <a:tab pos="224312" algn="l"/>
                <a:tab pos="224788" algn="l"/>
              </a:tabLst>
              <a:defRPr/>
            </a:pPr>
            <a:endParaRPr lang="fr-FR" sz="1400"/>
          </a:p>
          <a:p>
            <a:pPr marL="224312" indent="-215263">
              <a:buChar char="•"/>
              <a:tabLst>
                <a:tab pos="224312" algn="l"/>
                <a:tab pos="224788" algn="l"/>
              </a:tabLst>
              <a:defRPr/>
            </a:pPr>
            <a:r>
              <a:rPr lang="fr-FR" sz="1400" b="0" i="0" u="none" strike="noStrike" cap="none" spc="0">
                <a:solidFill>
                  <a:schemeClr val="tx1"/>
                </a:solidFill>
                <a:latin typeface="Arial"/>
                <a:ea typeface="Arial"/>
                <a:cs typeface="Arial"/>
              </a:rPr>
              <a:t>Les délégués des candidats et le public doivent</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pouvoir</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circuler</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librement</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autour</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des</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tables</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de</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dépouillement.</a:t>
            </a:r>
            <a:endParaRPr lang="fr-FR" sz="1400" b="0" i="0" u="none" strike="noStrike" cap="none" spc="0">
              <a:solidFill>
                <a:schemeClr val="tx1"/>
              </a:solidFill>
              <a:latin typeface="Times New Roman"/>
              <a:cs typeface="Times New Roman"/>
            </a:endParaRPr>
          </a:p>
          <a:p>
            <a:pPr>
              <a:spcBef>
                <a:spcPts val="25"/>
              </a:spcBef>
              <a:defRPr/>
            </a:pPr>
            <a:endParaRPr lang="fr-FR" sz="1400"/>
          </a:p>
          <a:p>
            <a:pPr marL="239821" indent="-239821">
              <a:buFont typeface="Wingdings"/>
              <a:buChar char="Ø"/>
              <a:tabLst>
                <a:tab pos="224313" algn="l"/>
                <a:tab pos="224789" algn="l"/>
              </a:tabLst>
              <a:defRPr/>
            </a:pPr>
            <a:r>
              <a:rPr lang="fr-FR" sz="1400" spc="-2"/>
              <a:t>Document</a:t>
            </a:r>
            <a:r>
              <a:rPr lang="fr-FR" sz="1400" spc="-2"/>
              <a:t> rappelant les </a:t>
            </a:r>
            <a:r>
              <a:rPr lang="fr-FR" sz="1400" b="1"/>
              <a:t>cas </a:t>
            </a:r>
            <a:r>
              <a:rPr lang="fr-FR" sz="1400" b="1" spc="-2"/>
              <a:t>de</a:t>
            </a:r>
            <a:r>
              <a:rPr lang="fr-FR" sz="1400" b="1" spc="-10"/>
              <a:t> </a:t>
            </a:r>
            <a:r>
              <a:rPr lang="fr-FR" sz="1400" b="1" spc="-2"/>
              <a:t>nullité</a:t>
            </a:r>
            <a:r>
              <a:rPr lang="fr-FR" sz="1400" spc="10"/>
              <a:t> </a:t>
            </a:r>
            <a:r>
              <a:rPr lang="fr-FR" sz="1400" spc="-2"/>
              <a:t>figurant</a:t>
            </a:r>
            <a:r>
              <a:rPr lang="fr-FR" sz="1400" spc="2"/>
              <a:t> </a:t>
            </a:r>
            <a:r>
              <a:rPr lang="fr-FR" sz="1400" spc="-2"/>
              <a:t>au</a:t>
            </a:r>
            <a:r>
              <a:rPr lang="fr-FR" sz="1400"/>
              <a:t> </a:t>
            </a:r>
            <a:r>
              <a:rPr lang="fr-FR" sz="1400"/>
              <a:t>PV (distincts selon les scrutins).</a:t>
            </a:r>
            <a:br>
              <a:rPr lang="fr-FR" sz="1400"/>
            </a:br>
            <a:r>
              <a:rPr lang="fr-FR" sz="1400" b="0" i="0" u="none" strike="noStrike" cap="none" spc="0">
                <a:solidFill>
                  <a:schemeClr val="tx1"/>
                </a:solidFill>
                <a:latin typeface="Arial"/>
                <a:ea typeface="Arial"/>
                <a:cs typeface="Arial"/>
              </a:rPr>
              <a:t>Selon les mairies il est distribué sur chaque table une feuille rappelant le déroulement des opérations. 		</a:t>
            </a:r>
            <a:endParaRPr lang="fr-FR" sz="1400"/>
          </a:p>
          <a:p>
            <a:pPr>
              <a:lnSpc>
                <a:spcPct val="110000"/>
              </a:lnSpc>
              <a:spcBef>
                <a:spcPts val="0"/>
              </a:spcBef>
              <a:buFontTx/>
              <a:buNone/>
              <a:defRPr/>
            </a:pPr>
            <a:endParaRPr sz="1400"/>
          </a:p>
          <a:p>
            <a:pPr marL="224313" indent="-215264">
              <a:buChar char="•"/>
              <a:tabLst>
                <a:tab pos="224313" algn="l"/>
                <a:tab pos="224789" algn="l"/>
              </a:tabLst>
              <a:defRPr/>
            </a:pPr>
            <a:endParaRPr lang="fr-FR" sz="1400"/>
          </a:p>
        </p:txBody>
      </p:sp>
      <p:sp>
        <p:nvSpPr>
          <p:cNvPr id="903960481"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lang="fr-FR"/>
          </a:p>
        </p:txBody>
      </p:sp>
      <p:sp>
        <p:nvSpPr>
          <p:cNvPr id="1266514782"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299029094"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itre 14"/>
          <p:cNvSpPr>
            <a:spLocks noGrp="1"/>
          </p:cNvSpPr>
          <p:nvPr>
            <p:ph type="title"/>
          </p:nvPr>
        </p:nvSpPr>
        <p:spPr bwMode="auto">
          <a:xfrm>
            <a:off x="569137" y="699538"/>
            <a:ext cx="8574863" cy="1047527"/>
          </a:xfrm>
        </p:spPr>
        <p:txBody>
          <a:bodyPr/>
          <a:lstStyle/>
          <a:p>
            <a:pPr algn="ctr">
              <a:defRPr/>
            </a:pPr>
            <a:r>
              <a:rPr lang="fr-FR" sz="1800" b="1" i="0" u="none" strike="noStrike" cap="none" spc="0">
                <a:solidFill>
                  <a:schemeClr val="tx1"/>
                </a:solidFill>
                <a:latin typeface="Arial"/>
                <a:ea typeface="Arial"/>
                <a:cs typeface="Arial"/>
              </a:rPr>
              <a:t>Le préalable aux opérations de dépouillement </a:t>
            </a:r>
            <a:endParaRPr sz="1800"/>
          </a:p>
          <a:p>
            <a:pPr>
              <a:defRPr/>
            </a:pPr>
            <a:endParaRPr/>
          </a:p>
        </p:txBody>
      </p:sp>
      <p:sp>
        <p:nvSpPr>
          <p:cNvPr id="16" name="Espace réservé du texte 15"/>
          <p:cNvSpPr>
            <a:spLocks noGrp="1"/>
          </p:cNvSpPr>
          <p:nvPr>
            <p:ph type="body" sz="quarter" idx="10"/>
          </p:nvPr>
        </p:nvSpPr>
        <p:spPr bwMode="auto">
          <a:xfrm>
            <a:off x="218466" y="1285939"/>
            <a:ext cx="8096756" cy="3859762"/>
          </a:xfrm>
        </p:spPr>
        <p:txBody>
          <a:bodyPr wrap="square" anchor="t" anchorCtr="0">
            <a:spAutoFit/>
          </a:bodyPr>
          <a:lstStyle/>
          <a:p>
            <a:pPr marL="239821" indent="-239821">
              <a:buFont typeface="Arial"/>
              <a:buChar char="•"/>
              <a:defRPr/>
            </a:pPr>
            <a:r>
              <a:rPr lang="en-US" sz="1400" b="0" i="0" u="none" strike="noStrike" cap="none" spc="0">
                <a:solidFill>
                  <a:srgbClr val="000000"/>
                </a:solidFill>
                <a:latin typeface="Arial"/>
                <a:ea typeface="Arial"/>
                <a:cs typeface="Arial"/>
              </a:rPr>
              <a:t>Les bulletins de vote restants en fin de journée sont </a:t>
            </a:r>
            <a:r>
              <a:rPr lang="en-US" sz="1400" b="1" i="0" u="none" strike="noStrike" cap="none" spc="0">
                <a:solidFill>
                  <a:srgbClr val="000000"/>
                </a:solidFill>
                <a:latin typeface="Arial"/>
                <a:ea typeface="Arial"/>
                <a:cs typeface="Arial"/>
              </a:rPr>
              <a:t>jetés dans les sacs </a:t>
            </a:r>
            <a:r>
              <a:rPr lang="fr-FR" sz="1400" b="1" i="0" u="none" strike="noStrike" cap="none" spc="0">
                <a:solidFill>
                  <a:srgbClr val="000000"/>
                </a:solidFill>
                <a:latin typeface="Arial"/>
                <a:ea typeface="Arial"/>
                <a:cs typeface="Arial"/>
              </a:rPr>
              <a:t>poubelles </a:t>
            </a:r>
            <a:r>
              <a:rPr lang="en-US" sz="1400" b="1" i="0" u="none" strike="noStrike" cap="none" spc="0">
                <a:solidFill>
                  <a:srgbClr val="000000"/>
                </a:solidFill>
                <a:latin typeface="Arial"/>
                <a:ea typeface="Arial"/>
                <a:cs typeface="Arial"/>
              </a:rPr>
              <a:t>prévus </a:t>
            </a:r>
            <a:br>
              <a:rPr lang="en-US" sz="1400" b="1" i="0" u="none" strike="noStrike" cap="none" spc="0">
                <a:solidFill>
                  <a:srgbClr val="000000"/>
                </a:solidFill>
                <a:latin typeface="Arial"/>
                <a:ea typeface="Arial"/>
                <a:cs typeface="Arial"/>
              </a:rPr>
            </a:br>
            <a:r>
              <a:rPr lang="en-US" sz="1400" b="1" i="0" u="none" strike="noStrike" cap="none" spc="0">
                <a:solidFill>
                  <a:srgbClr val="000000"/>
                </a:solidFill>
                <a:latin typeface="Arial"/>
                <a:ea typeface="Arial"/>
                <a:cs typeface="Arial"/>
              </a:rPr>
              <a:t>à cet effet</a:t>
            </a:r>
            <a:r>
              <a:rPr lang="en-US" sz="1400" b="0" i="0" u="none" strike="noStrike" cap="none" spc="0">
                <a:solidFill>
                  <a:srgbClr val="000000"/>
                </a:solidFill>
                <a:latin typeface="Arial"/>
                <a:ea typeface="Arial"/>
                <a:cs typeface="Arial"/>
              </a:rPr>
              <a:t> </a:t>
            </a:r>
            <a:r>
              <a:rPr lang="fr-FR" sz="1400" b="0" i="0" u="none" strike="noStrike" cap="none" spc="0">
                <a:solidFill>
                  <a:srgbClr val="000000"/>
                </a:solidFill>
                <a:latin typeface="Arial"/>
                <a:ea typeface="Arial"/>
                <a:cs typeface="Arial"/>
              </a:rPr>
              <a:t>et </a:t>
            </a:r>
            <a:r>
              <a:rPr lang="en-US" sz="1400" b="0" i="0" u="none" strike="noStrike" cap="none" spc="0">
                <a:solidFill>
                  <a:srgbClr val="000000"/>
                </a:solidFill>
                <a:latin typeface="Arial"/>
                <a:ea typeface="Arial"/>
                <a:cs typeface="Arial"/>
              </a:rPr>
              <a:t>les isoloirs sont nettoyés</a:t>
            </a:r>
            <a:r>
              <a:rPr lang="fr-FR" sz="1400" b="0" i="0" u="none" strike="noStrike" cap="none" spc="0">
                <a:solidFill>
                  <a:srgbClr val="000000"/>
                </a:solidFill>
                <a:latin typeface="Arial"/>
                <a:ea typeface="Arial"/>
                <a:cs typeface="Arial"/>
              </a:rPr>
              <a:t>. </a:t>
            </a:r>
            <a:endParaRPr lang="en-US" sz="1400" b="1" i="0" u="none" strike="noStrike" cap="none" spc="0">
              <a:solidFill>
                <a:srgbClr val="000000"/>
              </a:solidFill>
              <a:latin typeface="Times New Roman"/>
              <a:cs typeface="Times New Roman"/>
            </a:endParaRPr>
          </a:p>
          <a:p>
            <a:pPr marL="239820" indent="-239820">
              <a:buFont typeface="Wingdings"/>
              <a:buChar char="Ø"/>
              <a:defRPr/>
            </a:pPr>
            <a:endParaRPr lang="en-US" sz="1400" b="1" i="0" u="none" strike="noStrike" cap="none" spc="0">
              <a:solidFill>
                <a:srgbClr val="000000"/>
              </a:solidFill>
              <a:latin typeface="Times New Roman"/>
              <a:cs typeface="Times New Roman"/>
            </a:endParaRPr>
          </a:p>
          <a:p>
            <a:pPr marL="239820" indent="-239820">
              <a:buFont typeface="Wingdings"/>
              <a:buChar char="Ø"/>
              <a:defRPr/>
            </a:pPr>
            <a:r>
              <a:rPr lang="fr-FR" sz="1400" b="1" i="0" u="sng" strike="noStrike" cap="none" spc="0">
                <a:solidFill>
                  <a:srgbClr val="000000"/>
                </a:solidFill>
                <a:latin typeface="Arial"/>
                <a:ea typeface="Arial"/>
                <a:cs typeface="Arial"/>
              </a:rPr>
              <a:t>Les membres de bureau de vote</a:t>
            </a:r>
            <a:endParaRPr sz="1400" b="1" i="0" u="sng" strike="noStrike" cap="none" spc="0">
              <a:solidFill>
                <a:srgbClr val="000000"/>
              </a:solidFill>
              <a:latin typeface="Arial"/>
              <a:cs typeface="Arial"/>
            </a:endParaRPr>
          </a:p>
          <a:p>
            <a:pPr marL="239821" indent="-239821">
              <a:buFont typeface="Arial"/>
              <a:buChar char="–"/>
              <a:defRPr/>
            </a:pPr>
            <a:r>
              <a:rPr sz="1400" b="0" i="0" u="none">
                <a:solidFill>
                  <a:srgbClr val="000000"/>
                </a:solidFill>
                <a:latin typeface="Arial"/>
                <a:ea typeface="Arial"/>
                <a:cs typeface="Arial"/>
              </a:rPr>
              <a:t>Les membres du bureau procèdent au </a:t>
            </a:r>
            <a:r>
              <a:rPr sz="1400" b="1" i="0" u="none">
                <a:solidFill>
                  <a:srgbClr val="000000"/>
                </a:solidFill>
                <a:latin typeface="Arial"/>
                <a:ea typeface="Arial"/>
                <a:cs typeface="Arial"/>
              </a:rPr>
              <a:t>décompte des émargements</a:t>
            </a:r>
            <a:r>
              <a:rPr sz="1400" b="0" i="0" u="none">
                <a:solidFill>
                  <a:srgbClr val="000000"/>
                </a:solidFill>
                <a:latin typeface="Arial"/>
                <a:ea typeface="Arial"/>
                <a:cs typeface="Arial"/>
              </a:rPr>
              <a:t> sur la liste principale et la liste complémentaire dès la clôture du scrutin.</a:t>
            </a:r>
            <a:endParaRPr sz="1400" b="0" i="0" u="none">
              <a:solidFill>
                <a:srgbClr val="000000"/>
              </a:solidFill>
              <a:latin typeface="Arial"/>
              <a:ea typeface="Arial"/>
              <a:cs typeface="Arial"/>
            </a:endParaRPr>
          </a:p>
          <a:p>
            <a:pPr marL="239821" indent="-239821">
              <a:buFont typeface="Arial"/>
              <a:buChar char="–"/>
              <a:defRPr/>
            </a:pPr>
            <a:endParaRPr sz="1400" b="0" i="0" u="none">
              <a:solidFill>
                <a:srgbClr val="000000"/>
              </a:solidFill>
              <a:latin typeface="Arial"/>
              <a:ea typeface="Arial"/>
              <a:cs typeface="Arial"/>
            </a:endParaRPr>
          </a:p>
          <a:p>
            <a:pPr marL="239821" indent="-239821">
              <a:buFont typeface="Arial"/>
              <a:buChar char="–"/>
              <a:defRPr/>
            </a:pPr>
            <a:r>
              <a:rPr sz="1400" b="0" i="0" u="none">
                <a:solidFill>
                  <a:srgbClr val="000000"/>
                </a:solidFill>
                <a:latin typeface="Arial"/>
                <a:ea typeface="Arial"/>
                <a:cs typeface="Arial"/>
              </a:rPr>
              <a:t>L’ensemble des membres du bureau (président, assesseurs, secrétaire) </a:t>
            </a:r>
            <a:r>
              <a:rPr sz="1400" b="1" i="0" u="none">
                <a:solidFill>
                  <a:srgbClr val="000000"/>
                </a:solidFill>
                <a:latin typeface="Arial"/>
                <a:ea typeface="Arial"/>
                <a:cs typeface="Arial"/>
              </a:rPr>
              <a:t>appose sa signature</a:t>
            </a:r>
            <a:r>
              <a:rPr sz="1400" b="0" i="0" u="none">
                <a:solidFill>
                  <a:srgbClr val="000000"/>
                </a:solidFill>
                <a:latin typeface="Arial"/>
                <a:ea typeface="Arial"/>
                <a:cs typeface="Arial"/>
              </a:rPr>
              <a:t> dans l’espace prévu.</a:t>
            </a:r>
            <a:endParaRPr sz="1400" b="0" i="0" u="none">
              <a:solidFill>
                <a:srgbClr val="000000"/>
              </a:solidFill>
              <a:latin typeface="Arial"/>
              <a:ea typeface="Arial"/>
              <a:cs typeface="Arial"/>
            </a:endParaRPr>
          </a:p>
          <a:p>
            <a:pPr marL="239821" indent="-239821">
              <a:buFont typeface="Arial"/>
              <a:buChar char="–"/>
              <a:defRPr/>
            </a:pPr>
            <a:endParaRPr sz="1400" b="0" i="0" u="none">
              <a:solidFill>
                <a:srgbClr val="000000"/>
              </a:solidFill>
              <a:latin typeface="Arial"/>
              <a:ea typeface="Arial"/>
              <a:cs typeface="Arial"/>
            </a:endParaRPr>
          </a:p>
          <a:p>
            <a:pPr marL="239821" indent="-239821">
              <a:buFont typeface="Arial"/>
              <a:buChar char="–"/>
              <a:defRPr/>
            </a:pPr>
            <a:r>
              <a:rPr sz="1400" b="0" i="0" u="none">
                <a:solidFill>
                  <a:srgbClr val="000000"/>
                </a:solidFill>
                <a:latin typeface="Arial"/>
                <a:ea typeface="Arial"/>
                <a:cs typeface="Arial"/>
              </a:rPr>
              <a:t>Il est ensuite procédé à </a:t>
            </a:r>
            <a:r>
              <a:rPr sz="1400" b="1" i="0" u="none">
                <a:solidFill>
                  <a:srgbClr val="000000"/>
                </a:solidFill>
                <a:latin typeface="Arial"/>
                <a:ea typeface="Arial"/>
                <a:cs typeface="Arial"/>
              </a:rPr>
              <a:t>l’ouverture de l’urne</a:t>
            </a:r>
            <a:r>
              <a:rPr sz="1400" b="0" i="0" u="none">
                <a:solidFill>
                  <a:srgbClr val="000000"/>
                </a:solidFill>
                <a:latin typeface="Arial"/>
                <a:ea typeface="Arial"/>
                <a:cs typeface="Arial"/>
              </a:rPr>
              <a:t> et au </a:t>
            </a:r>
            <a:r>
              <a:rPr sz="1400" b="1" i="0" u="none">
                <a:solidFill>
                  <a:srgbClr val="000000"/>
                </a:solidFill>
                <a:latin typeface="Arial"/>
                <a:ea typeface="Arial"/>
                <a:cs typeface="Arial"/>
              </a:rPr>
              <a:t>comptage des enveloppes</a:t>
            </a:r>
            <a:r>
              <a:rPr sz="1400" b="0" i="0" u="none">
                <a:solidFill>
                  <a:srgbClr val="000000"/>
                </a:solidFill>
                <a:latin typeface="Arial"/>
                <a:ea typeface="Arial"/>
                <a:cs typeface="Arial"/>
              </a:rPr>
              <a:t>.</a:t>
            </a:r>
            <a:br>
              <a:rPr sz="1400" b="0" i="0" u="none">
                <a:solidFill>
                  <a:srgbClr val="000000"/>
                </a:solidFill>
                <a:latin typeface="Arial"/>
                <a:ea typeface="Arial"/>
                <a:cs typeface="Arial"/>
              </a:rPr>
            </a:br>
            <a:r>
              <a:rPr sz="1400" b="0" i="0" u="none">
                <a:solidFill>
                  <a:srgbClr val="000000"/>
                </a:solidFill>
                <a:latin typeface="Arial"/>
                <a:ea typeface="Arial"/>
                <a:cs typeface="Arial"/>
              </a:rPr>
              <a:t>En cas d’écart entre le nombre d’enveloppes et les émargements, </a:t>
            </a:r>
            <a:r>
              <a:rPr sz="1400" b="1" i="0" u="none">
                <a:solidFill>
                  <a:srgbClr val="C00000"/>
                </a:solidFill>
                <a:latin typeface="Arial"/>
                <a:ea typeface="Arial"/>
                <a:cs typeface="Arial"/>
              </a:rPr>
              <a:t>recommencer le comptage</a:t>
            </a:r>
            <a:r>
              <a:rPr sz="1400" b="0" i="0" u="none">
                <a:solidFill>
                  <a:srgbClr val="000000"/>
                </a:solidFill>
                <a:latin typeface="Arial"/>
                <a:ea typeface="Arial"/>
                <a:cs typeface="Arial"/>
              </a:rPr>
              <a:t>. </a:t>
            </a:r>
            <a:br>
              <a:rPr sz="1400" b="0" i="0" u="none">
                <a:solidFill>
                  <a:srgbClr val="000000"/>
                </a:solidFill>
                <a:latin typeface="Arial"/>
                <a:ea typeface="Arial"/>
                <a:cs typeface="Arial"/>
              </a:rPr>
            </a:br>
            <a:r>
              <a:rPr sz="1400" b="0" i="0" u="none">
                <a:solidFill>
                  <a:srgbClr val="000000"/>
                </a:solidFill>
                <a:latin typeface="Arial"/>
                <a:ea typeface="Arial"/>
                <a:cs typeface="Arial"/>
              </a:rPr>
              <a:t>Si l’écart persiste, poursuivre le dépouillement et </a:t>
            </a:r>
            <a:r>
              <a:rPr sz="1400" b="0" i="0" u="none">
                <a:solidFill>
                  <a:srgbClr val="000000"/>
                </a:solidFill>
                <a:latin typeface="Arial"/>
                <a:ea typeface="Arial"/>
                <a:cs typeface="Arial"/>
              </a:rPr>
              <a:t>c</a:t>
            </a:r>
            <a:r>
              <a:rPr sz="1400" b="0" i="0" u="none">
                <a:solidFill>
                  <a:srgbClr val="000000"/>
                </a:solidFill>
                <a:latin typeface="Arial"/>
                <a:ea typeface="Arial"/>
                <a:cs typeface="Arial"/>
              </a:rPr>
              <a:t>onsigner la différence au procès-verbal</a:t>
            </a:r>
            <a:r>
              <a:rPr sz="1400" b="0" i="0" u="none">
                <a:solidFill>
                  <a:srgbClr val="000000"/>
                </a:solidFill>
                <a:latin typeface="Arial"/>
                <a:ea typeface="Arial"/>
                <a:cs typeface="Arial"/>
              </a:rPr>
              <a:t>.</a:t>
            </a:r>
            <a:endParaRPr sz="1400" b="0" i="0" u="none">
              <a:solidFill>
                <a:srgbClr val="000000"/>
              </a:solidFill>
              <a:latin typeface="Arial"/>
              <a:ea typeface="Arial"/>
              <a:cs typeface="Arial"/>
            </a:endParaRPr>
          </a:p>
          <a:p>
            <a:pPr marL="239821" indent="-239821">
              <a:buFont typeface="Arial"/>
              <a:buChar char="–"/>
              <a:defRPr/>
            </a:pPr>
            <a:endParaRPr sz="1400" b="0" i="0" u="none">
              <a:solidFill>
                <a:srgbClr val="000000"/>
              </a:solidFill>
              <a:latin typeface="Arial"/>
              <a:ea typeface="Arial"/>
              <a:cs typeface="Arial"/>
            </a:endParaRPr>
          </a:p>
          <a:p>
            <a:pPr marL="239821" indent="-239821">
              <a:buFont typeface="Arial"/>
              <a:buChar char="–"/>
              <a:defRPr/>
            </a:pPr>
            <a:r>
              <a:rPr sz="1400" b="0" i="0" u="none">
                <a:solidFill>
                  <a:srgbClr val="000000"/>
                </a:solidFill>
                <a:latin typeface="Arial"/>
                <a:ea typeface="Arial"/>
                <a:cs typeface="Arial"/>
              </a:rPr>
              <a:t>Les enveloppes sont ensuite </a:t>
            </a:r>
            <a:r>
              <a:rPr sz="1400" b="1" i="0" u="none">
                <a:solidFill>
                  <a:srgbClr val="000000"/>
                </a:solidFill>
                <a:latin typeface="Arial"/>
                <a:ea typeface="Arial"/>
                <a:cs typeface="Arial"/>
              </a:rPr>
              <a:t>regroupées par paquets de cent</a:t>
            </a:r>
            <a:r>
              <a:rPr sz="1400" b="0" i="0" u="none">
                <a:solidFill>
                  <a:srgbClr val="000000"/>
                </a:solidFill>
                <a:latin typeface="Arial"/>
                <a:ea typeface="Arial"/>
                <a:cs typeface="Arial"/>
              </a:rPr>
              <a:t>, placées dans les </a:t>
            </a:r>
            <a:r>
              <a:rPr sz="1400" b="1" i="0" u="none">
                <a:solidFill>
                  <a:srgbClr val="C00000"/>
                </a:solidFill>
                <a:latin typeface="Arial"/>
                <a:ea typeface="Arial"/>
                <a:cs typeface="Arial"/>
              </a:rPr>
              <a:t>enveloppes de centaines</a:t>
            </a:r>
            <a:r>
              <a:rPr sz="1400" b="0" i="0" u="none">
                <a:solidFill>
                  <a:srgbClr val="000000"/>
                </a:solidFill>
                <a:latin typeface="Arial"/>
                <a:ea typeface="Arial"/>
                <a:cs typeface="Arial"/>
              </a:rPr>
              <a:t>, </a:t>
            </a:r>
            <a:r>
              <a:rPr sz="1400" b="1" i="0" u="none">
                <a:solidFill>
                  <a:schemeClr val="tx1"/>
                </a:solidFill>
                <a:latin typeface="Arial"/>
                <a:ea typeface="Arial"/>
                <a:cs typeface="Arial"/>
              </a:rPr>
              <a:t>cachetées et signées par le président et les membres du bureau</a:t>
            </a:r>
            <a:r>
              <a:rPr sz="1400" b="0" i="0" u="none">
                <a:solidFill>
                  <a:srgbClr val="000000"/>
                </a:solidFill>
                <a:latin typeface="Arial"/>
                <a:ea typeface="Arial"/>
                <a:cs typeface="Arial"/>
              </a:rPr>
              <a:t>.</a:t>
            </a:r>
            <a:endParaRPr sz="1400" b="0" i="0" u="none">
              <a:solidFill>
                <a:srgbClr val="000000"/>
              </a:solidFill>
              <a:latin typeface="Arial"/>
              <a:ea typeface="Arial"/>
              <a:cs typeface="Arial"/>
            </a:endParaRPr>
          </a:p>
          <a:p>
            <a:pPr marL="294798" indent="-285750">
              <a:spcBef>
                <a:spcPts val="74"/>
              </a:spcBef>
              <a:buFont typeface="Arial"/>
              <a:buChar char="•"/>
              <a:tabLst>
                <a:tab pos="224789" algn="l"/>
              </a:tabLst>
              <a:defRPr/>
            </a:pPr>
            <a:endParaRPr sz="1400">
              <a:latin typeface="Arial"/>
              <a:cs typeface="Arial"/>
            </a:endParaRPr>
          </a:p>
          <a:p>
            <a:pPr marL="294799" indent="-285750">
              <a:spcBef>
                <a:spcPts val="75"/>
              </a:spcBef>
              <a:buFont typeface="Arial"/>
              <a:buChar char="•"/>
              <a:tabLst>
                <a:tab pos="224790" algn="l"/>
              </a:tabLst>
              <a:defRPr/>
            </a:pPr>
            <a:endParaRPr lang="fr-FR" sz="1400" spc="-4"/>
          </a:p>
        </p:txBody>
      </p:sp>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11972774" name="Titre 14"/>
          <p:cNvSpPr>
            <a:spLocks noGrp="1"/>
          </p:cNvSpPr>
          <p:nvPr>
            <p:ph type="title"/>
          </p:nvPr>
        </p:nvSpPr>
        <p:spPr bwMode="auto">
          <a:xfrm>
            <a:off x="569136" y="699537"/>
            <a:ext cx="8574862" cy="1047526"/>
          </a:xfrm>
        </p:spPr>
        <p:txBody>
          <a:bodyPr/>
          <a:lstStyle/>
          <a:p>
            <a:pPr algn="ctr">
              <a:defRPr/>
            </a:pPr>
            <a:r>
              <a:rPr lang="fr-FR" sz="1800" b="1" i="0" u="none" strike="noStrike" cap="none" spc="0">
                <a:solidFill>
                  <a:schemeClr val="tx1"/>
                </a:solidFill>
                <a:latin typeface="Arial"/>
                <a:ea typeface="Arial"/>
                <a:cs typeface="Arial"/>
              </a:rPr>
              <a:t>Le préalable aux opérations de dépouillement </a:t>
            </a:r>
            <a:endParaRPr sz="1800"/>
          </a:p>
          <a:p>
            <a:pPr>
              <a:defRPr/>
            </a:pPr>
            <a:endParaRPr/>
          </a:p>
        </p:txBody>
      </p:sp>
      <p:sp>
        <p:nvSpPr>
          <p:cNvPr id="1746850788" name="Espace réservé du texte 15"/>
          <p:cNvSpPr>
            <a:spLocks noGrp="1"/>
          </p:cNvSpPr>
          <p:nvPr>
            <p:ph type="body" sz="quarter" idx="10"/>
          </p:nvPr>
        </p:nvSpPr>
        <p:spPr bwMode="auto">
          <a:xfrm>
            <a:off x="218466" y="1285939"/>
            <a:ext cx="8170916" cy="3219682"/>
          </a:xfrm>
        </p:spPr>
        <p:txBody>
          <a:bodyPr wrap="square" anchor="t" anchorCtr="0">
            <a:spAutoFit/>
          </a:bodyPr>
          <a:lstStyle/>
          <a:p>
            <a:pPr marL="239820" indent="-239820">
              <a:buFont typeface="Wingdings"/>
              <a:buChar char="Ø"/>
              <a:defRPr/>
            </a:pPr>
            <a:endParaRPr lang="en-US" sz="1400" b="1" i="0" u="none" strike="noStrike" cap="none" spc="0">
              <a:solidFill>
                <a:srgbClr val="000000"/>
              </a:solidFill>
              <a:latin typeface="Times New Roman"/>
              <a:cs typeface="Times New Roman"/>
            </a:endParaRPr>
          </a:p>
          <a:p>
            <a:pPr marL="239821" indent="-239821">
              <a:buFont typeface="Wingdings"/>
              <a:buChar char="Ø"/>
              <a:defRPr/>
            </a:pPr>
            <a:r>
              <a:rPr lang="fr-FR" sz="1400" b="1" i="0" u="sng" strike="noStrike" cap="none" spc="0">
                <a:solidFill>
                  <a:srgbClr val="000000"/>
                </a:solidFill>
                <a:latin typeface="Arial"/>
                <a:ea typeface="Arial"/>
                <a:cs typeface="Arial"/>
              </a:rPr>
              <a:t>Le Président</a:t>
            </a:r>
            <a:endParaRPr sz="1400" b="1" i="0" u="sng" strike="noStrike" cap="none" spc="0">
              <a:solidFill>
                <a:srgbClr val="000000"/>
              </a:solidFill>
              <a:latin typeface="Arial"/>
              <a:cs typeface="Arial"/>
            </a:endParaRPr>
          </a:p>
          <a:p>
            <a:pPr marL="239821" indent="-239821">
              <a:buFont typeface="Wingdings"/>
              <a:buChar char="Ø"/>
              <a:defRPr/>
            </a:pPr>
            <a:endParaRPr sz="1400" b="1" i="0" u="sng" strike="noStrike" cap="none" spc="0">
              <a:solidFill>
                <a:srgbClr val="000000"/>
              </a:solidFill>
              <a:latin typeface="Arial"/>
              <a:cs typeface="Arial"/>
            </a:endParaRPr>
          </a:p>
          <a:p>
            <a:pPr marL="285750" indent="-285750">
              <a:spcBef>
                <a:spcPts val="0"/>
              </a:spcBef>
              <a:buFont typeface="Wingdings"/>
              <a:buChar char="Ø"/>
              <a:defRPr/>
            </a:pPr>
            <a:r>
              <a:rPr lang="fr-FR" sz="1400" b="0" i="0" u="none" strike="noStrike" cap="none" spc="0">
                <a:solidFill>
                  <a:schemeClr val="tx1"/>
                </a:solidFill>
                <a:latin typeface="Arial"/>
                <a:ea typeface="Arial"/>
                <a:cs typeface="Arial"/>
              </a:rPr>
              <a:t>Glisse chaque paquet dans une enveloppe de centaine. </a:t>
            </a:r>
            <a:r>
              <a:rPr lang="fr-FR" sz="1400" b="1" i="0" u="none" strike="noStrike" cap="none" spc="0">
                <a:solidFill>
                  <a:srgbClr val="FF0000"/>
                </a:solidFill>
                <a:latin typeface="Arial"/>
                <a:ea typeface="Arial"/>
                <a:cs typeface="Arial"/>
              </a:rPr>
              <a:t>Inscrit sur la dernière enveloppe non complète le nombre d’enveloppes électorales mises à l’intérieur</a:t>
            </a:r>
            <a:endParaRPr sz="1400">
              <a:solidFill>
                <a:srgbClr val="FF0000"/>
              </a:solidFill>
            </a:endParaRPr>
          </a:p>
          <a:p>
            <a:pPr marL="285750" indent="-285750">
              <a:spcBef>
                <a:spcPts val="0"/>
              </a:spcBef>
              <a:buFont typeface="Wingdings"/>
              <a:buChar char="Ø"/>
              <a:defRPr/>
            </a:pPr>
            <a:endParaRPr sz="1400">
              <a:solidFill>
                <a:srgbClr val="FF0000"/>
              </a:solidFill>
            </a:endParaRPr>
          </a:p>
          <a:p>
            <a:pPr marL="285750" indent="-285750">
              <a:spcBef>
                <a:spcPts val="0"/>
              </a:spcBef>
              <a:buFont typeface="Wingdings"/>
              <a:buChar char="Ø"/>
              <a:defRPr/>
            </a:pPr>
            <a:r>
              <a:rPr lang="fr-FR" sz="1400"/>
              <a:t>Signe avec les assesseurs et numérote chaque enveloppe de centaine</a:t>
            </a:r>
            <a:endParaRPr sz="1400"/>
          </a:p>
          <a:p>
            <a:pPr marL="285750" indent="-285750">
              <a:spcBef>
                <a:spcPts val="0"/>
              </a:spcBef>
              <a:buFont typeface="Wingdings"/>
              <a:buChar char="Ø"/>
              <a:defRPr/>
            </a:pPr>
            <a:endParaRPr sz="1400"/>
          </a:p>
          <a:p>
            <a:pPr marL="285750" indent="-285750">
              <a:spcBef>
                <a:spcPts val="0"/>
              </a:spcBef>
              <a:buFont typeface="Wingdings"/>
              <a:buChar char="Ø"/>
              <a:defRPr/>
            </a:pPr>
            <a:r>
              <a:rPr lang="fr-FR" sz="1400"/>
              <a:t>Les replace dans l’urne qui doit rester visible par l’assemblée</a:t>
            </a:r>
            <a:endParaRPr lang="fr-FR" sz="1400"/>
          </a:p>
          <a:p>
            <a:pPr marL="285750" indent="-285750">
              <a:spcBef>
                <a:spcPts val="0"/>
              </a:spcBef>
              <a:buFont typeface="Wingdings"/>
              <a:buChar char="Ø"/>
              <a:defRPr/>
            </a:pPr>
            <a:endParaRPr lang="fr-FR" sz="1400"/>
          </a:p>
          <a:p>
            <a:pPr marL="285750" indent="-285750">
              <a:spcBef>
                <a:spcPts val="0"/>
              </a:spcBef>
              <a:buFont typeface="Wingdings"/>
              <a:buChar char="Ø"/>
              <a:defRPr/>
            </a:pPr>
            <a:endParaRPr lang="fr-FR" sz="1400"/>
          </a:p>
          <a:p>
            <a:pPr marL="239821" indent="-239821">
              <a:spcBef>
                <a:spcPts val="0"/>
              </a:spcBef>
              <a:buFont typeface="Wingdings"/>
              <a:buChar char="ü"/>
              <a:defRPr/>
            </a:pPr>
            <a:r>
              <a:rPr lang="fr-FR" sz="1400" b="1">
                <a:solidFill>
                  <a:srgbClr val="FF0000"/>
                </a:solidFill>
              </a:rPr>
              <a:t>Le dépouillement peut commencer</a:t>
            </a:r>
            <a:endParaRPr sz="1400" b="1">
              <a:solidFill>
                <a:srgbClr val="FF0000"/>
              </a:solidFill>
            </a:endParaRPr>
          </a:p>
          <a:p>
            <a:pPr>
              <a:spcBef>
                <a:spcPts val="0"/>
              </a:spcBef>
              <a:buFontTx/>
              <a:buNone/>
              <a:defRPr/>
            </a:pPr>
            <a:endParaRPr sz="1400"/>
          </a:p>
          <a:p>
            <a:pPr marL="294797" indent="-285750">
              <a:spcBef>
                <a:spcPts val="72"/>
              </a:spcBef>
              <a:buFont typeface="Arial"/>
              <a:buChar char="•"/>
              <a:tabLst>
                <a:tab pos="224788" algn="l"/>
              </a:tabLst>
              <a:defRPr/>
            </a:pPr>
            <a:endParaRPr sz="1400">
              <a:latin typeface="Arial"/>
              <a:cs typeface="Arial"/>
            </a:endParaRPr>
          </a:p>
          <a:p>
            <a:pPr marL="294798" indent="-285750">
              <a:spcBef>
                <a:spcPts val="74"/>
              </a:spcBef>
              <a:buFont typeface="Arial"/>
              <a:buChar char="•"/>
              <a:tabLst>
                <a:tab pos="224789" algn="l"/>
              </a:tabLst>
              <a:defRPr/>
            </a:pPr>
            <a:endParaRPr lang="fr-FR" sz="1400" spc="-2"/>
          </a:p>
        </p:txBody>
      </p:sp>
      <p:sp>
        <p:nvSpPr>
          <p:cNvPr id="1271313136"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436385781"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978070752"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4" name="Image 3"/>
          <p:cNvPicPr>
            <a:picLocks noChangeAspect="1"/>
          </p:cNvPicPr>
          <p:nvPr/>
        </p:nvPicPr>
        <p:blipFill>
          <a:blip r:embed="rId3"/>
          <a:stretch/>
        </p:blipFill>
        <p:spPr bwMode="auto">
          <a:xfrm>
            <a:off x="5442855" y="2163535"/>
            <a:ext cx="3059029" cy="2294272"/>
          </a:xfrm>
          <a:prstGeom prst="rect">
            <a:avLst/>
          </a:prstGeom>
        </p:spPr>
      </p:pic>
      <p:pic>
        <p:nvPicPr>
          <p:cNvPr id="5" name="Image 4"/>
          <p:cNvPicPr>
            <a:picLocks noChangeAspect="1"/>
          </p:cNvPicPr>
          <p:nvPr/>
        </p:nvPicPr>
        <p:blipFill>
          <a:blip r:embed="rId4"/>
          <a:stretch/>
        </p:blipFill>
        <p:spPr bwMode="auto">
          <a:xfrm>
            <a:off x="1397814" y="1830224"/>
            <a:ext cx="3602879" cy="2809967"/>
          </a:xfrm>
          <a:prstGeom prst="rect">
            <a:avLst/>
          </a:prstGeom>
        </p:spPr>
      </p:pic>
      <p:sp>
        <p:nvSpPr>
          <p:cNvPr id="6" name="Rectangle 5"/>
          <p:cNvSpPr/>
          <p:nvPr/>
        </p:nvSpPr>
        <p:spPr bwMode="auto">
          <a:xfrm>
            <a:off x="5829369" y="1433037"/>
            <a:ext cx="2285999" cy="646331"/>
          </a:xfrm>
          <a:prstGeom prst="rect">
            <a:avLst/>
          </a:prstGeom>
          <a:ln>
            <a:solidFill>
              <a:schemeClr val="tx1"/>
            </a:solidFill>
          </a:ln>
        </p:spPr>
        <p:txBody>
          <a:bodyPr wrap="square">
            <a:spAutoFit/>
          </a:bodyPr>
          <a:lstStyle/>
          <a:p>
            <a:pPr marL="9525" marR="3810">
              <a:spcBef>
                <a:spcPts val="75"/>
              </a:spcBef>
              <a:defRPr/>
            </a:pPr>
            <a:r>
              <a:rPr lang="fr-FR" b="1" spc="-4">
                <a:latin typeface="Arial"/>
              </a:rPr>
              <a:t>Ne</a:t>
            </a:r>
            <a:r>
              <a:rPr lang="fr-FR" b="1" spc="-34">
                <a:latin typeface="Arial"/>
              </a:rPr>
              <a:t> </a:t>
            </a:r>
            <a:r>
              <a:rPr lang="fr-FR" b="1">
                <a:latin typeface="Arial"/>
              </a:rPr>
              <a:t>pas</a:t>
            </a:r>
            <a:r>
              <a:rPr lang="fr-FR" b="1" spc="-34">
                <a:latin typeface="Arial"/>
              </a:rPr>
              <a:t> </a:t>
            </a:r>
            <a:r>
              <a:rPr lang="fr-FR" b="1" spc="-8">
                <a:latin typeface="Arial"/>
              </a:rPr>
              <a:t>vider </a:t>
            </a:r>
            <a:r>
              <a:rPr lang="fr-FR" b="1" spc="-368">
                <a:latin typeface="Arial"/>
              </a:rPr>
              <a:t> </a:t>
            </a:r>
            <a:r>
              <a:rPr lang="fr-FR" b="1">
                <a:latin typeface="Arial"/>
              </a:rPr>
              <a:t>l’urne </a:t>
            </a:r>
            <a:r>
              <a:rPr lang="fr-FR" b="1" spc="-4">
                <a:latin typeface="Arial"/>
              </a:rPr>
              <a:t>sur </a:t>
            </a:r>
            <a:r>
              <a:rPr lang="fr-FR" b="1">
                <a:latin typeface="Arial"/>
              </a:rPr>
              <a:t>la </a:t>
            </a:r>
            <a:r>
              <a:rPr lang="fr-FR" b="1" spc="-368">
                <a:latin typeface="Arial"/>
              </a:rPr>
              <a:t> </a:t>
            </a:r>
            <a:r>
              <a:rPr lang="fr-FR" b="1">
                <a:latin typeface="Arial"/>
              </a:rPr>
              <a:t>table</a:t>
            </a:r>
            <a:r>
              <a:rPr lang="fr-FR" b="1" spc="-60">
                <a:latin typeface="Arial"/>
              </a:rPr>
              <a:t> </a:t>
            </a:r>
            <a:r>
              <a:rPr lang="fr-FR" b="1" spc="-4">
                <a:latin typeface="Arial"/>
              </a:rPr>
              <a:t>!</a:t>
            </a:r>
            <a:endParaRPr lang="fr-FR">
              <a:latin typeface="Arial"/>
            </a:endParaRPr>
          </a:p>
        </p:txBody>
      </p:sp>
      <p:cxnSp>
        <p:nvCxnSpPr>
          <p:cNvPr id="8" name="Connecteur droit 7"/>
          <p:cNvCxnSpPr>
            <a:cxnSpLocks/>
          </p:cNvCxnSpPr>
          <p:nvPr/>
        </p:nvCxnSpPr>
        <p:spPr bwMode="auto">
          <a:xfrm>
            <a:off x="5509868" y="2192694"/>
            <a:ext cx="2992016" cy="21989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cxnSpLocks/>
          </p:cNvCxnSpPr>
          <p:nvPr/>
        </p:nvCxnSpPr>
        <p:spPr bwMode="auto">
          <a:xfrm flipV="1">
            <a:off x="5748504" y="2146041"/>
            <a:ext cx="2326432" cy="2245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bwMode="auto">
          <a:xfrm>
            <a:off x="33970" y="2479674"/>
            <a:ext cx="1070334" cy="830997"/>
          </a:xfrm>
          <a:prstGeom prst="rect">
            <a:avLst/>
          </a:prstGeom>
          <a:noFill/>
        </p:spPr>
        <p:txBody>
          <a:bodyPr wrap="square" rtlCol="0">
            <a:spAutoFit/>
          </a:bodyPr>
          <a:lstStyle/>
          <a:p>
            <a:pPr marL="9525" marR="35719">
              <a:defRPr/>
            </a:pPr>
            <a:r>
              <a:rPr lang="fr-FR" sz="1200" b="1" u="sng" spc="-4">
                <a:latin typeface="Arial"/>
              </a:rPr>
              <a:t>Objectif</a:t>
            </a:r>
            <a:r>
              <a:rPr lang="fr-FR" sz="1200" b="1" spc="-19">
                <a:latin typeface="Arial"/>
              </a:rPr>
              <a:t> </a:t>
            </a:r>
            <a:r>
              <a:rPr lang="fr-FR" sz="1200" b="1">
                <a:latin typeface="Arial"/>
              </a:rPr>
              <a:t>:</a:t>
            </a:r>
            <a:r>
              <a:rPr lang="fr-FR" sz="1200" b="1" spc="-15">
                <a:latin typeface="Arial"/>
              </a:rPr>
              <a:t> </a:t>
            </a:r>
            <a:r>
              <a:rPr lang="fr-FR" sz="1200" b="1">
                <a:latin typeface="Arial"/>
              </a:rPr>
              <a:t>ne</a:t>
            </a:r>
            <a:r>
              <a:rPr lang="fr-FR" sz="1200" b="1" spc="-23">
                <a:latin typeface="Arial"/>
              </a:rPr>
              <a:t> </a:t>
            </a:r>
            <a:r>
              <a:rPr lang="fr-FR" sz="1200" b="1">
                <a:latin typeface="Arial"/>
              </a:rPr>
              <a:t>pas </a:t>
            </a:r>
            <a:r>
              <a:rPr lang="fr-FR" sz="1200" b="1" spc="-368">
                <a:latin typeface="Arial"/>
              </a:rPr>
              <a:t> </a:t>
            </a:r>
            <a:r>
              <a:rPr lang="fr-FR" sz="1200" b="1" spc="-4">
                <a:latin typeface="Arial"/>
              </a:rPr>
              <a:t>faire</a:t>
            </a:r>
            <a:r>
              <a:rPr lang="fr-FR" sz="1200" b="1" spc="-34">
                <a:latin typeface="Arial"/>
              </a:rPr>
              <a:t> </a:t>
            </a:r>
            <a:r>
              <a:rPr lang="fr-FR" sz="1200" b="1">
                <a:latin typeface="Arial"/>
              </a:rPr>
              <a:t>tomber</a:t>
            </a:r>
            <a:r>
              <a:rPr lang="fr-FR" sz="1200" b="1" spc="-30">
                <a:latin typeface="Arial"/>
              </a:rPr>
              <a:t> </a:t>
            </a:r>
            <a:r>
              <a:rPr lang="fr-FR" sz="1200" b="1">
                <a:latin typeface="Arial"/>
              </a:rPr>
              <a:t>des </a:t>
            </a:r>
            <a:r>
              <a:rPr lang="fr-FR" sz="1200" b="1" spc="-368">
                <a:latin typeface="Arial"/>
              </a:rPr>
              <a:t> </a:t>
            </a:r>
            <a:r>
              <a:rPr lang="fr-FR" sz="1200" b="1" spc="-4">
                <a:latin typeface="Arial"/>
              </a:rPr>
              <a:t>enveloppes</a:t>
            </a:r>
            <a:endParaRPr lang="fr-FR" sz="1200">
              <a:latin typeface="Arial"/>
            </a:endParaRPr>
          </a:p>
        </p:txBody>
      </p:sp>
      <p:sp>
        <p:nvSpPr>
          <p:cNvPr id="20" name="Rectangle 19"/>
          <p:cNvSpPr/>
          <p:nvPr/>
        </p:nvSpPr>
        <p:spPr bwMode="auto">
          <a:xfrm>
            <a:off x="1578842" y="1285865"/>
            <a:ext cx="3277726" cy="646331"/>
          </a:xfrm>
          <a:prstGeom prst="rect">
            <a:avLst/>
          </a:prstGeom>
          <a:ln>
            <a:solidFill>
              <a:srgbClr val="FF0000"/>
            </a:solidFill>
          </a:ln>
        </p:spPr>
        <p:txBody>
          <a:bodyPr wrap="square">
            <a:spAutoFit/>
          </a:bodyPr>
          <a:lstStyle/>
          <a:p>
            <a:pPr marL="9525" marR="3810" algn="ctr">
              <a:spcBef>
                <a:spcPts val="75"/>
              </a:spcBef>
              <a:defRPr/>
            </a:pPr>
            <a:r>
              <a:rPr lang="fr-FR" b="1">
                <a:solidFill>
                  <a:srgbClr val="FF0000"/>
                </a:solidFill>
                <a:latin typeface="Arial"/>
              </a:rPr>
              <a:t>VIDER </a:t>
            </a:r>
            <a:r>
              <a:rPr lang="fr-FR" b="1" spc="-71">
                <a:solidFill>
                  <a:srgbClr val="FF0000"/>
                </a:solidFill>
                <a:latin typeface="Arial"/>
              </a:rPr>
              <a:t>L</a:t>
            </a:r>
            <a:r>
              <a:rPr lang="fr-FR" b="1">
                <a:solidFill>
                  <a:srgbClr val="FF0000"/>
                </a:solidFill>
                <a:latin typeface="Arial"/>
              </a:rPr>
              <a:t>’UR</a:t>
            </a:r>
            <a:r>
              <a:rPr lang="fr-FR" b="1" spc="-8">
                <a:solidFill>
                  <a:srgbClr val="FF0000"/>
                </a:solidFill>
                <a:latin typeface="Arial"/>
              </a:rPr>
              <a:t>N</a:t>
            </a:r>
            <a:r>
              <a:rPr lang="fr-FR" b="1">
                <a:solidFill>
                  <a:srgbClr val="FF0000"/>
                </a:solidFill>
                <a:latin typeface="Arial"/>
              </a:rPr>
              <a:t>E</a:t>
            </a:r>
            <a:r>
              <a:rPr lang="fr-FR" b="1" spc="-52">
                <a:solidFill>
                  <a:srgbClr val="FF0000"/>
                </a:solidFill>
                <a:latin typeface="Arial"/>
              </a:rPr>
              <a:t> </a:t>
            </a:r>
            <a:r>
              <a:rPr lang="fr-FR" b="1">
                <a:solidFill>
                  <a:srgbClr val="FF0000"/>
                </a:solidFill>
                <a:latin typeface="Arial"/>
              </a:rPr>
              <a:t>A  LA</a:t>
            </a:r>
            <a:r>
              <a:rPr lang="fr-FR" b="1" spc="-60">
                <a:solidFill>
                  <a:srgbClr val="FF0000"/>
                </a:solidFill>
                <a:latin typeface="Arial"/>
              </a:rPr>
              <a:t> </a:t>
            </a:r>
            <a:r>
              <a:rPr lang="fr-FR" b="1" spc="-11">
                <a:solidFill>
                  <a:srgbClr val="FF0000"/>
                </a:solidFill>
                <a:latin typeface="Arial"/>
              </a:rPr>
              <a:t>MAIN !</a:t>
            </a:r>
            <a:endParaRPr lang="fr-FR">
              <a:solidFill>
                <a:srgbClr val="FF0000"/>
              </a:solidFill>
              <a:latin typeface="Arial"/>
            </a:endParaRPr>
          </a:p>
          <a:p>
            <a:pPr>
              <a:spcBef>
                <a:spcPts val="23"/>
              </a:spcBef>
              <a:defRPr/>
            </a:pPr>
            <a:endParaRPr lang="fr-FR">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13" name="object 6"/>
          <p:cNvPicPr/>
          <p:nvPr/>
        </p:nvPicPr>
        <p:blipFill>
          <a:blip r:embed="rId3"/>
          <a:stretch/>
        </p:blipFill>
        <p:spPr bwMode="auto">
          <a:xfrm>
            <a:off x="2676691" y="796299"/>
            <a:ext cx="4862271" cy="3287267"/>
          </a:xfrm>
          <a:prstGeom prst="rect">
            <a:avLst/>
          </a:prstGeom>
        </p:spPr>
      </p:pic>
      <p:sp>
        <p:nvSpPr>
          <p:cNvPr id="6" name="Rectangle 5"/>
          <p:cNvSpPr/>
          <p:nvPr/>
        </p:nvSpPr>
        <p:spPr bwMode="auto">
          <a:xfrm flipH="0" flipV="0">
            <a:off x="1581585" y="3370440"/>
            <a:ext cx="2426429" cy="640440"/>
          </a:xfrm>
          <a:prstGeom prst="rect">
            <a:avLst/>
          </a:prstGeom>
          <a:ln>
            <a:solidFill>
              <a:schemeClr val="tx1"/>
            </a:solidFill>
          </a:ln>
        </p:spPr>
        <p:txBody>
          <a:bodyPr wrap="square">
            <a:spAutoFit/>
          </a:bodyPr>
          <a:lstStyle/>
          <a:p>
            <a:pPr marL="9525" marR="3810">
              <a:spcBef>
                <a:spcPts val="75"/>
              </a:spcBef>
              <a:defRPr/>
            </a:pPr>
            <a:r>
              <a:rPr lang="fr-FR" b="1" spc="-4">
                <a:latin typeface="Arial"/>
              </a:rPr>
              <a:t>Rassembler par tas de 10 enveloppes</a:t>
            </a:r>
            <a:endParaRPr lang="fr-FR">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2" name="Image 1"/>
          <p:cNvPicPr>
            <a:picLocks noChangeAspect="1"/>
          </p:cNvPicPr>
          <p:nvPr/>
        </p:nvPicPr>
        <p:blipFill>
          <a:blip r:embed="rId3"/>
          <a:stretch/>
        </p:blipFill>
        <p:spPr bwMode="auto">
          <a:xfrm>
            <a:off x="66631" y="1437551"/>
            <a:ext cx="3982855" cy="2987141"/>
          </a:xfrm>
          <a:prstGeom prst="rect">
            <a:avLst/>
          </a:prstGeom>
        </p:spPr>
      </p:pic>
      <p:sp>
        <p:nvSpPr>
          <p:cNvPr id="6" name="Rectangle 5"/>
          <p:cNvSpPr/>
          <p:nvPr/>
        </p:nvSpPr>
        <p:spPr bwMode="auto">
          <a:xfrm>
            <a:off x="1822536" y="3419123"/>
            <a:ext cx="2149151" cy="923330"/>
          </a:xfrm>
          <a:prstGeom prst="rect">
            <a:avLst/>
          </a:prstGeom>
          <a:ln>
            <a:solidFill>
              <a:schemeClr val="tx1"/>
            </a:solidFill>
          </a:ln>
        </p:spPr>
        <p:txBody>
          <a:bodyPr wrap="square">
            <a:spAutoFit/>
          </a:bodyPr>
          <a:lstStyle/>
          <a:p>
            <a:pPr marL="9525" marR="3810">
              <a:spcBef>
                <a:spcPts val="75"/>
              </a:spcBef>
              <a:defRPr/>
            </a:pPr>
            <a:r>
              <a:rPr lang="fr-FR" b="1" spc="-4">
                <a:latin typeface="Arial"/>
              </a:rPr>
              <a:t>100</a:t>
            </a:r>
            <a:r>
              <a:rPr lang="fr-FR" b="1" spc="-8">
                <a:latin typeface="Arial"/>
              </a:rPr>
              <a:t> </a:t>
            </a:r>
            <a:r>
              <a:rPr lang="fr-FR" b="1" spc="-4">
                <a:latin typeface="Arial"/>
              </a:rPr>
              <a:t>enveloppes</a:t>
            </a:r>
            <a:r>
              <a:rPr lang="fr-FR" b="1" spc="8">
                <a:latin typeface="Arial"/>
              </a:rPr>
              <a:t> </a:t>
            </a:r>
            <a:r>
              <a:rPr lang="fr-FR" b="1" spc="-4">
                <a:latin typeface="Arial"/>
              </a:rPr>
              <a:t>dans </a:t>
            </a:r>
            <a:r>
              <a:rPr lang="fr-FR" b="1" spc="-8">
                <a:latin typeface="Arial"/>
              </a:rPr>
              <a:t>l’enveloppe</a:t>
            </a:r>
            <a:r>
              <a:rPr lang="fr-FR" b="1" spc="11">
                <a:latin typeface="Arial"/>
              </a:rPr>
              <a:t> </a:t>
            </a:r>
            <a:r>
              <a:rPr lang="fr-FR" b="1" spc="-4">
                <a:latin typeface="Arial"/>
              </a:rPr>
              <a:t>de</a:t>
            </a:r>
            <a:r>
              <a:rPr lang="fr-FR" b="1" spc="-11">
                <a:latin typeface="Arial"/>
              </a:rPr>
              <a:t> </a:t>
            </a:r>
            <a:r>
              <a:rPr lang="fr-FR" b="1" spc="-4">
                <a:latin typeface="Arial"/>
              </a:rPr>
              <a:t>centaine</a:t>
            </a:r>
            <a:endParaRPr lang="fr-FR">
              <a:latin typeface="Arial"/>
            </a:endParaRPr>
          </a:p>
        </p:txBody>
      </p:sp>
      <p:pic>
        <p:nvPicPr>
          <p:cNvPr id="9" name="object 6"/>
          <p:cNvPicPr/>
          <p:nvPr/>
        </p:nvPicPr>
        <p:blipFill>
          <a:blip r:embed="rId4"/>
          <a:stretch/>
        </p:blipFill>
        <p:spPr bwMode="auto">
          <a:xfrm>
            <a:off x="4513291" y="1373103"/>
            <a:ext cx="4048717" cy="3171530"/>
          </a:xfrm>
          <a:prstGeom prst="rect">
            <a:avLst/>
          </a:prstGeom>
        </p:spPr>
      </p:pic>
      <p:sp>
        <p:nvSpPr>
          <p:cNvPr id="14" name="Rectangle 13"/>
          <p:cNvSpPr/>
          <p:nvPr/>
        </p:nvSpPr>
        <p:spPr bwMode="auto">
          <a:xfrm>
            <a:off x="5679233" y="3411625"/>
            <a:ext cx="2149151" cy="646331"/>
          </a:xfrm>
          <a:prstGeom prst="rect">
            <a:avLst/>
          </a:prstGeom>
          <a:ln>
            <a:solidFill>
              <a:schemeClr val="tx1"/>
            </a:solidFill>
          </a:ln>
        </p:spPr>
        <p:txBody>
          <a:bodyPr wrap="square">
            <a:spAutoFit/>
          </a:bodyPr>
          <a:lstStyle/>
          <a:p>
            <a:pPr marL="9525" marR="3810" algn="ctr">
              <a:spcBef>
                <a:spcPts val="75"/>
              </a:spcBef>
              <a:defRPr/>
            </a:pPr>
            <a:r>
              <a:rPr lang="fr-FR" b="1" spc="-4">
                <a:latin typeface="Arial"/>
              </a:rPr>
              <a:t>Fermer l’enveloppe !</a:t>
            </a:r>
            <a:endParaRPr lang="fr-FR">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3" name="Image 2"/>
          <p:cNvPicPr>
            <a:picLocks noChangeAspect="1"/>
          </p:cNvPicPr>
          <p:nvPr/>
        </p:nvPicPr>
        <p:blipFill>
          <a:blip r:embed="rId3"/>
          <a:stretch/>
        </p:blipFill>
        <p:spPr bwMode="auto">
          <a:xfrm>
            <a:off x="134378" y="1007306"/>
            <a:ext cx="3773104" cy="2827440"/>
          </a:xfrm>
          <a:prstGeom prst="rect">
            <a:avLst/>
          </a:prstGeom>
        </p:spPr>
      </p:pic>
      <p:pic>
        <p:nvPicPr>
          <p:cNvPr id="4" name="Image 3"/>
          <p:cNvPicPr>
            <a:picLocks noChangeAspect="1"/>
          </p:cNvPicPr>
          <p:nvPr/>
        </p:nvPicPr>
        <p:blipFill>
          <a:blip r:embed="rId4"/>
          <a:stretch/>
        </p:blipFill>
        <p:spPr bwMode="auto">
          <a:xfrm>
            <a:off x="4230273" y="1007306"/>
            <a:ext cx="4023309" cy="2752560"/>
          </a:xfrm>
          <a:prstGeom prst="rect">
            <a:avLst/>
          </a:prstGeom>
        </p:spPr>
      </p:pic>
      <p:sp>
        <p:nvSpPr>
          <p:cNvPr id="14" name="Rectangle 13"/>
          <p:cNvSpPr/>
          <p:nvPr/>
        </p:nvSpPr>
        <p:spPr bwMode="auto">
          <a:xfrm>
            <a:off x="5733867" y="3512858"/>
            <a:ext cx="2775202" cy="1200329"/>
          </a:xfrm>
          <a:prstGeom prst="rect">
            <a:avLst/>
          </a:prstGeom>
          <a:ln>
            <a:solidFill>
              <a:schemeClr val="tx1"/>
            </a:solidFill>
          </a:ln>
        </p:spPr>
        <p:txBody>
          <a:bodyPr wrap="square">
            <a:spAutoFit/>
          </a:bodyPr>
          <a:lstStyle/>
          <a:p>
            <a:pPr marL="9525" marR="3810">
              <a:spcBef>
                <a:spcPts val="75"/>
              </a:spcBef>
              <a:defRPr/>
            </a:pPr>
            <a:r>
              <a:rPr lang="fr-FR" b="1" spc="-4">
                <a:latin typeface="Arial"/>
              </a:rPr>
              <a:t>Stocker les enveloppes dans l’urne vide et dépouiller en dernier  l’enveloppe </a:t>
            </a:r>
            <a:r>
              <a:rPr lang="fr-FR" b="1" spc="-4">
                <a:latin typeface="Arial"/>
              </a:rPr>
              <a:t>incomplète</a:t>
            </a:r>
            <a:endParaRPr lang="fr-FR" b="1" spc="-4">
              <a:latin typeface="Arial"/>
            </a:endParaRPr>
          </a:p>
        </p:txBody>
      </p:sp>
      <p:sp>
        <p:nvSpPr>
          <p:cNvPr id="6" name="Rectangle 5"/>
          <p:cNvSpPr/>
          <p:nvPr/>
        </p:nvSpPr>
        <p:spPr bwMode="auto">
          <a:xfrm>
            <a:off x="161199" y="3311526"/>
            <a:ext cx="2279038" cy="523220"/>
          </a:xfrm>
          <a:prstGeom prst="rect">
            <a:avLst/>
          </a:prstGeom>
        </p:spPr>
        <p:txBody>
          <a:bodyPr wrap="square">
            <a:spAutoFit/>
          </a:bodyPr>
          <a:lstStyle/>
          <a:p>
            <a:pPr marL="9525" marR="3810">
              <a:spcBef>
                <a:spcPts val="75"/>
              </a:spcBef>
              <a:defRPr/>
            </a:pPr>
            <a:r>
              <a:rPr lang="fr-FR" sz="1400" b="1" spc="-4">
                <a:latin typeface="Arial"/>
              </a:rPr>
              <a:t>Signature des membres du BV</a:t>
            </a:r>
            <a:endParaRPr lang="fr-FR" sz="1400">
              <a:latin typeface="Arial"/>
            </a:endParaRPr>
          </a:p>
        </p:txBody>
      </p:sp>
      <p:pic>
        <p:nvPicPr>
          <p:cNvPr id="5" name="Image 4"/>
          <p:cNvPicPr>
            <a:picLocks noChangeAspect="1"/>
          </p:cNvPicPr>
          <p:nvPr/>
        </p:nvPicPr>
        <p:blipFill>
          <a:blip r:embed="rId5"/>
          <a:stretch/>
        </p:blipFill>
        <p:spPr bwMode="auto">
          <a:xfrm>
            <a:off x="810950" y="3570433"/>
            <a:ext cx="1115665" cy="542591"/>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a:off x="889615" y="1893824"/>
            <a:ext cx="7060206" cy="2753623"/>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22" name="Espace réservé du texte 21"/>
          <p:cNvSpPr>
            <a:spLocks noGrp="1"/>
          </p:cNvSpPr>
          <p:nvPr>
            <p:ph type="body" sz="quarter" idx="16"/>
          </p:nvPr>
        </p:nvSpPr>
        <p:spPr bwMode="auto">
          <a:xfrm>
            <a:off x="481773" y="259090"/>
            <a:ext cx="4639732" cy="167999"/>
          </a:xfrm>
        </p:spPr>
        <p:txBody>
          <a:bodyPr/>
          <a:lstStyle/>
          <a:p>
            <a:pPr>
              <a:defRPr/>
            </a:pPr>
            <a:r>
              <a:rPr lang="fr-FR"/>
              <a:t>La composition du bureau de vote</a:t>
            </a:r>
            <a:endParaRPr lang="fr-F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632683" y="673588"/>
            <a:ext cx="8015159" cy="369332"/>
          </a:xfrm>
          <a:prstGeom prst="rect">
            <a:avLst/>
          </a:prstGeom>
          <a:noFill/>
        </p:spPr>
        <p:txBody>
          <a:bodyPr wrap="square" rtlCol="0">
            <a:spAutoFit/>
          </a:bodyPr>
          <a:lstStyle/>
          <a:p>
            <a:pPr algn="ctr">
              <a:defRPr/>
            </a:pPr>
            <a:r>
              <a:rPr lang="fr-FR" b="1">
                <a:latin typeface="Arial"/>
                <a:cs typeface="Arial"/>
              </a:rPr>
              <a:t>Composition du BV</a:t>
            </a:r>
            <a:endParaRPr lang="fr-FR" b="1">
              <a:latin typeface="Arial"/>
              <a:cs typeface="Arial"/>
            </a:endParaRPr>
          </a:p>
        </p:txBody>
      </p:sp>
      <p:sp>
        <p:nvSpPr>
          <p:cNvPr id="6" name="Rectangle 5"/>
          <p:cNvSpPr/>
          <p:nvPr/>
        </p:nvSpPr>
        <p:spPr bwMode="auto">
          <a:xfrm>
            <a:off x="1213060" y="1790890"/>
            <a:ext cx="6717878" cy="2246769"/>
          </a:xfrm>
          <a:prstGeom prst="rect">
            <a:avLst/>
          </a:prstGeom>
        </p:spPr>
        <p:txBody>
          <a:bodyPr wrap="square">
            <a:spAutoFit/>
          </a:bodyPr>
          <a:lstStyle/>
          <a:p>
            <a:pPr marL="285750" indent="-285750">
              <a:buFont typeface="Arial"/>
              <a:buChar char="•"/>
              <a:defRPr/>
            </a:pPr>
            <a:r>
              <a:rPr lang="fr-FR" sz="1400">
                <a:latin typeface="Arial"/>
                <a:cs typeface="Arial"/>
              </a:rPr>
              <a:t>Un président</a:t>
            </a:r>
            <a:endParaRPr/>
          </a:p>
          <a:p>
            <a:pPr marL="285750" indent="-285750">
              <a:buFont typeface="Arial"/>
              <a:buChar char="•"/>
              <a:defRPr/>
            </a:pPr>
            <a:endParaRPr lang="fr-FR" sz="1400">
              <a:latin typeface="Arial"/>
              <a:cs typeface="Arial"/>
            </a:endParaRPr>
          </a:p>
          <a:p>
            <a:pPr marL="285750" indent="-285750">
              <a:buFont typeface="Arial"/>
              <a:buChar char="•"/>
              <a:defRPr/>
            </a:pPr>
            <a:r>
              <a:rPr lang="fr-FR" sz="1400">
                <a:latin typeface="Arial"/>
                <a:cs typeface="Arial"/>
              </a:rPr>
              <a:t>Au moins 2 assesseurs</a:t>
            </a:r>
            <a:endParaRPr/>
          </a:p>
          <a:p>
            <a:pPr marL="285750" indent="-285750">
              <a:buFont typeface="Arial"/>
              <a:buChar char="•"/>
              <a:defRPr/>
            </a:pPr>
            <a:endParaRPr lang="fr-FR" sz="1400">
              <a:latin typeface="Arial"/>
              <a:cs typeface="Arial"/>
            </a:endParaRPr>
          </a:p>
          <a:p>
            <a:pPr marL="285750" indent="-285750">
              <a:buFont typeface="Arial"/>
              <a:buChar char="•"/>
              <a:defRPr/>
            </a:pPr>
            <a:r>
              <a:rPr lang="fr-FR" sz="1400">
                <a:latin typeface="Arial"/>
                <a:cs typeface="Arial"/>
              </a:rPr>
              <a:t>Un secrétaire </a:t>
            </a:r>
            <a:r>
              <a:rPr lang="fr-FR" sz="1400">
                <a:latin typeface="Arial"/>
                <a:cs typeface="Arial"/>
              </a:rPr>
              <a:t>: choisi </a:t>
            </a:r>
            <a:r>
              <a:rPr lang="fr-FR" sz="1400">
                <a:latin typeface="Arial"/>
                <a:cs typeface="Arial"/>
              </a:rPr>
              <a:t>par le président et les </a:t>
            </a:r>
            <a:r>
              <a:rPr lang="fr-FR" sz="1400">
                <a:latin typeface="Arial"/>
                <a:cs typeface="Arial"/>
              </a:rPr>
              <a:t>assesseurs parmi </a:t>
            </a:r>
            <a:r>
              <a:rPr lang="fr-FR" sz="1400">
                <a:latin typeface="Arial"/>
                <a:cs typeface="Arial"/>
              </a:rPr>
              <a:t>les électeurs de la </a:t>
            </a:r>
            <a:r>
              <a:rPr lang="fr-FR" sz="1400">
                <a:latin typeface="Arial"/>
                <a:cs typeface="Arial"/>
              </a:rPr>
              <a:t>commune. A </a:t>
            </a:r>
            <a:r>
              <a:rPr lang="fr-FR" sz="1400">
                <a:latin typeface="Arial"/>
                <a:cs typeface="Arial"/>
              </a:rPr>
              <a:t>défaut, </a:t>
            </a:r>
            <a:r>
              <a:rPr lang="fr-FR" sz="1400">
                <a:latin typeface="Arial"/>
                <a:cs typeface="Arial"/>
              </a:rPr>
              <a:t>le plus jeune des assesseurs</a:t>
            </a:r>
            <a:endParaRPr/>
          </a:p>
          <a:p>
            <a:pPr>
              <a:defRPr/>
            </a:pPr>
            <a:endParaRPr lang="fr-FR" sz="1400">
              <a:latin typeface="Arial"/>
              <a:cs typeface="Arial"/>
            </a:endParaRPr>
          </a:p>
          <a:p>
            <a:pPr>
              <a:defRPr/>
            </a:pPr>
            <a:r>
              <a:rPr lang="fr-FR" sz="1400">
                <a:latin typeface="Arial"/>
                <a:cs typeface="Arial"/>
              </a:rPr>
              <a:t>Doivent </a:t>
            </a:r>
            <a:r>
              <a:rPr lang="fr-FR" sz="1400">
                <a:latin typeface="Arial"/>
                <a:cs typeface="Arial"/>
              </a:rPr>
              <a:t>être présents </a:t>
            </a:r>
            <a:r>
              <a:rPr lang="fr-FR" sz="1400" b="1">
                <a:latin typeface="Arial"/>
                <a:cs typeface="Arial"/>
              </a:rPr>
              <a:t>en </a:t>
            </a:r>
            <a:r>
              <a:rPr lang="fr-FR" sz="1400" b="1">
                <a:latin typeface="Arial"/>
                <a:cs typeface="Arial"/>
              </a:rPr>
              <a:t>permanence </a:t>
            </a:r>
            <a:r>
              <a:rPr lang="fr-FR" sz="1400">
                <a:latin typeface="Arial"/>
                <a:cs typeface="Arial"/>
              </a:rPr>
              <a:t>: </a:t>
            </a:r>
            <a:endParaRPr lang="fr-FR" sz="1400">
              <a:latin typeface="Arial"/>
              <a:cs typeface="Arial"/>
            </a:endParaRPr>
          </a:p>
          <a:p>
            <a:pPr marL="285750" indent="-285750">
              <a:buFont typeface="Wingdings"/>
              <a:buChar char="§"/>
              <a:defRPr/>
            </a:pPr>
            <a:r>
              <a:rPr lang="fr-FR" sz="1400">
                <a:latin typeface="Arial"/>
                <a:cs typeface="Arial"/>
              </a:rPr>
              <a:t>le président ou son suppléant</a:t>
            </a:r>
            <a:endParaRPr/>
          </a:p>
          <a:p>
            <a:pPr marL="285750" indent="-285750">
              <a:buFont typeface="Wingdings"/>
              <a:buChar char="§"/>
              <a:defRPr/>
            </a:pPr>
            <a:r>
              <a:rPr lang="fr-FR" sz="1400">
                <a:latin typeface="Arial"/>
                <a:cs typeface="Arial"/>
              </a:rPr>
              <a:t>et un assesseur</a:t>
            </a:r>
            <a:endParaRPr/>
          </a:p>
        </p:txBody>
      </p:sp>
      <p:pic>
        <p:nvPicPr>
          <p:cNvPr id="908714778" name=""/>
          <p:cNvPicPr>
            <a:picLocks noChangeAspect="1"/>
          </p:cNvPicPr>
          <p:nvPr/>
        </p:nvPicPr>
        <p:blipFill>
          <a:blip r:embed="rId3"/>
          <a:stretch/>
        </p:blipFill>
        <p:spPr bwMode="auto">
          <a:xfrm flipH="0" flipV="0">
            <a:off x="6778652" y="920800"/>
            <a:ext cx="1152286" cy="115228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55169912" name="Titre 14"/>
          <p:cNvSpPr>
            <a:spLocks noGrp="1"/>
          </p:cNvSpPr>
          <p:nvPr>
            <p:ph type="title"/>
          </p:nvPr>
        </p:nvSpPr>
        <p:spPr bwMode="auto">
          <a:xfrm>
            <a:off x="340536" y="880724"/>
            <a:ext cx="8574862" cy="1047526"/>
          </a:xfrm>
        </p:spPr>
        <p:txBody>
          <a:bodyPr/>
          <a:lstStyle/>
          <a:p>
            <a:pPr algn="ctr">
              <a:defRPr/>
            </a:pPr>
            <a:r>
              <a:rPr lang="fr-FR" sz="2400"/>
              <a:t>La procédure des opérations de dépouillement </a:t>
            </a:r>
            <a:endParaRPr lang="fr-FR" sz="2400"/>
          </a:p>
        </p:txBody>
      </p:sp>
      <p:sp>
        <p:nvSpPr>
          <p:cNvPr id="270430214" name="Espace réservé du texte 15"/>
          <p:cNvSpPr>
            <a:spLocks noGrp="1"/>
          </p:cNvSpPr>
          <p:nvPr>
            <p:ph type="body" sz="quarter" idx="10"/>
          </p:nvPr>
        </p:nvSpPr>
        <p:spPr bwMode="auto">
          <a:xfrm>
            <a:off x="340534" y="2049689"/>
            <a:ext cx="8051756" cy="3926183"/>
          </a:xfrm>
        </p:spPr>
        <p:txBody>
          <a:bodyPr wrap="square" anchor="t" anchorCtr="0">
            <a:spAutoFit/>
          </a:bodyPr>
          <a:lstStyle/>
          <a:p>
            <a:pPr algn="just">
              <a:lnSpc>
                <a:spcPct val="110000"/>
              </a:lnSpc>
              <a:spcBef>
                <a:spcPts val="0"/>
              </a:spcBef>
              <a:defRPr/>
            </a:pPr>
            <a:r>
              <a:rPr lang="fr-FR" sz="1400" b="0" i="0" u="none" strike="noStrike" cap="none" spc="0">
                <a:solidFill>
                  <a:schemeClr val="tx1"/>
                </a:solidFill>
                <a:latin typeface="Arial"/>
                <a:ea typeface="Arial"/>
                <a:cs typeface="Arial"/>
              </a:rPr>
              <a:t>A chaque table d’au moins 4 scrutateurs, </a:t>
            </a:r>
            <a:r>
              <a:rPr lang="fr-FR" sz="1400" b="1" i="0" u="none" strike="noStrike" cap="none" spc="0">
                <a:solidFill>
                  <a:schemeClr val="tx1"/>
                </a:solidFill>
                <a:latin typeface="Arial"/>
                <a:ea typeface="Arial"/>
                <a:cs typeface="Arial"/>
              </a:rPr>
              <a:t>l’un des scrutateurs extrait le bulletin de l’enveloppe, le tend déplié à un autre scrutateur qui le lit à haute voix. Deux autres scrutateurs enregistrent le vote simultanément sur deux feuilles de dépouillement de manière à se contrôler</a:t>
            </a:r>
            <a:r>
              <a:rPr lang="fr-FR" sz="1400" b="0" i="0" u="none" strike="noStrike" cap="none" spc="0">
                <a:solidFill>
                  <a:schemeClr val="tx1"/>
                </a:solidFill>
                <a:latin typeface="Arial"/>
                <a:ea typeface="Arial"/>
                <a:cs typeface="Arial"/>
              </a:rPr>
              <a:t>. </a:t>
            </a:r>
            <a:endParaRPr sz="1400">
              <a:solidFill>
                <a:schemeClr val="tx1"/>
              </a:solidFill>
            </a:endParaRPr>
          </a:p>
          <a:p>
            <a:pPr algn="just">
              <a:lnSpc>
                <a:spcPct val="110000"/>
              </a:lnSpc>
              <a:spcBef>
                <a:spcPts val="0"/>
              </a:spcBef>
              <a:defRPr/>
            </a:pPr>
            <a:endParaRPr sz="1400">
              <a:solidFill>
                <a:schemeClr val="tx1"/>
              </a:solidFill>
            </a:endParaRPr>
          </a:p>
          <a:p>
            <a:pPr algn="just">
              <a:lnSpc>
                <a:spcPct val="110000"/>
              </a:lnSpc>
              <a:spcBef>
                <a:spcPts val="0"/>
              </a:spcBef>
              <a:defRPr/>
            </a:pPr>
            <a:r>
              <a:rPr lang="fr-FR" sz="1400" b="0" i="0" u="none" strike="noStrike" cap="none" spc="0">
                <a:solidFill>
                  <a:schemeClr val="tx1"/>
                </a:solidFill>
                <a:latin typeface="Arial"/>
                <a:ea typeface="Arial"/>
                <a:cs typeface="Arial"/>
              </a:rPr>
              <a:t>Une voix = une barre (</a:t>
            </a:r>
            <a:r>
              <a:rPr lang="fr-FR" sz="1400" b="1" i="0" u="none" strike="noStrike" cap="none" spc="0">
                <a:solidFill>
                  <a:schemeClr val="tx1"/>
                </a:solidFill>
                <a:latin typeface="Arial"/>
                <a:ea typeface="Arial"/>
                <a:cs typeface="Arial"/>
              </a:rPr>
              <a:t>au stylo bille obligatoirement et sans ratures</a:t>
            </a:r>
            <a:r>
              <a:rPr lang="fr-FR" sz="1400" b="0" i="0" u="none" strike="noStrike" cap="none" spc="0">
                <a:solidFill>
                  <a:schemeClr val="tx1"/>
                </a:solidFill>
                <a:latin typeface="Arial"/>
                <a:ea typeface="Arial"/>
                <a:cs typeface="Arial"/>
              </a:rPr>
              <a:t>) dans la colonne correspondant à la liste citée</a:t>
            </a:r>
            <a:r>
              <a:rPr lang="fr-FR" sz="1400" b="0" i="0" u="none" strike="noStrike" cap="none" spc="0">
                <a:solidFill>
                  <a:schemeClr val="tx1"/>
                </a:solidFill>
                <a:latin typeface="Arial"/>
                <a:ea typeface="Arial"/>
                <a:cs typeface="Arial"/>
              </a:rPr>
              <a:t>.</a:t>
            </a:r>
            <a:endParaRPr sz="1400">
              <a:solidFill>
                <a:schemeClr val="tx1"/>
              </a:solidFill>
            </a:endParaRPr>
          </a:p>
          <a:p>
            <a:pPr algn="just">
              <a:lnSpc>
                <a:spcPct val="110000"/>
              </a:lnSpc>
              <a:spcBef>
                <a:spcPts val="0"/>
              </a:spcBef>
              <a:defRPr/>
            </a:pPr>
            <a:endParaRPr sz="1400">
              <a:solidFill>
                <a:schemeClr val="tx1"/>
              </a:solidFill>
            </a:endParaRPr>
          </a:p>
          <a:p>
            <a:pPr marL="239821" indent="-239821">
              <a:spcBef>
                <a:spcPts val="0"/>
              </a:spcBef>
              <a:buFont typeface="Wingdings"/>
              <a:buChar char="Ø"/>
              <a:defRPr/>
            </a:pPr>
            <a:r>
              <a:rPr lang="fr-FR" sz="1400" b="1" i="0" u="none" strike="noStrike" cap="none" spc="0">
                <a:solidFill>
                  <a:schemeClr val="tx1"/>
                </a:solidFill>
                <a:latin typeface="Arial"/>
                <a:ea typeface="Arial"/>
                <a:cs typeface="Arial"/>
              </a:rPr>
              <a:t>N’ouvrir une nouvelle enveloppe de centaine par table que lorsque la précédente est intégralement dépouillée.</a:t>
            </a:r>
            <a:endParaRPr sz="1400"/>
          </a:p>
          <a:p>
            <a:pPr algn="just">
              <a:lnSpc>
                <a:spcPct val="110000"/>
              </a:lnSpc>
              <a:spcBef>
                <a:spcPts val="0"/>
              </a:spcBef>
              <a:defRPr/>
            </a:pPr>
            <a:endParaRPr sz="1400">
              <a:solidFill>
                <a:schemeClr val="tx1"/>
              </a:solidFill>
            </a:endParaRPr>
          </a:p>
          <a:p>
            <a:pPr algn="just">
              <a:lnSpc>
                <a:spcPct val="110000"/>
              </a:lnSpc>
              <a:spcBef>
                <a:spcPts val="0"/>
              </a:spcBef>
              <a:defRPr/>
            </a:pPr>
            <a:r>
              <a:rPr lang="fr-FR" sz="1400" b="0" i="0" u="none" strike="noStrike" cap="none" spc="0">
                <a:solidFill>
                  <a:schemeClr val="tx1"/>
                </a:solidFill>
                <a:latin typeface="Arial"/>
                <a:ea typeface="Arial"/>
                <a:cs typeface="Arial"/>
              </a:rPr>
              <a:t>En lien avec le Président, totaliser par centaine, puis par table de dépouillement, et reporter le résultat de chaque table sur l’état récapitulatif (certaines mairies n’en utilisent pas).</a:t>
            </a:r>
            <a:endParaRPr sz="1400">
              <a:solidFill>
                <a:schemeClr val="tx1"/>
              </a:solidFill>
            </a:endParaRPr>
          </a:p>
          <a:p>
            <a:pPr algn="just">
              <a:lnSpc>
                <a:spcPct val="110000"/>
              </a:lnSpc>
              <a:spcBef>
                <a:spcPts val="0"/>
              </a:spcBef>
              <a:defRPr/>
            </a:pPr>
            <a:endParaRPr sz="1400">
              <a:solidFill>
                <a:schemeClr val="tx1"/>
              </a:solidFill>
            </a:endParaRPr>
          </a:p>
          <a:p>
            <a:pPr algn="just">
              <a:lnSpc>
                <a:spcPct val="110000"/>
              </a:lnSpc>
              <a:spcBef>
                <a:spcPts val="0"/>
              </a:spcBef>
              <a:defRPr/>
            </a:pPr>
            <a:endParaRPr sz="1400">
              <a:solidFill>
                <a:schemeClr val="tx1"/>
              </a:solidFill>
            </a:endParaRPr>
          </a:p>
          <a:p>
            <a:pPr>
              <a:lnSpc>
                <a:spcPct val="110000"/>
              </a:lnSpc>
              <a:spcBef>
                <a:spcPts val="0"/>
              </a:spcBef>
              <a:buFontTx/>
              <a:buNone/>
              <a:defRPr/>
            </a:pPr>
            <a:r>
              <a:rPr lang="fr-FR" sz="1400" b="0" i="0" u="none" strike="noStrike" cap="none" spc="0">
                <a:solidFill>
                  <a:schemeClr val="tx1"/>
                </a:solidFill>
                <a:latin typeface="Arial"/>
                <a:ea typeface="Arial"/>
                <a:cs typeface="Arial"/>
              </a:rPr>
              <a:t>	</a:t>
            </a:r>
            <a:endParaRPr sz="1400" b="1">
              <a:solidFill>
                <a:schemeClr val="tx1"/>
              </a:solidFill>
            </a:endParaRPr>
          </a:p>
          <a:p>
            <a:pPr>
              <a:lnSpc>
                <a:spcPct val="110000"/>
              </a:lnSpc>
              <a:spcBef>
                <a:spcPts val="0"/>
              </a:spcBef>
              <a:buFontTx/>
              <a:buNone/>
              <a:defRPr/>
            </a:pPr>
            <a:endParaRPr sz="1400"/>
          </a:p>
          <a:p>
            <a:pPr marL="224313" indent="-215264">
              <a:buChar char="•"/>
              <a:tabLst>
                <a:tab pos="224313" algn="l"/>
                <a:tab pos="224789" algn="l"/>
              </a:tabLst>
              <a:defRPr/>
            </a:pPr>
            <a:endParaRPr lang="fr-FR" sz="1400"/>
          </a:p>
        </p:txBody>
      </p:sp>
      <p:sp>
        <p:nvSpPr>
          <p:cNvPr id="791289808"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lang="fr-FR"/>
          </a:p>
        </p:txBody>
      </p:sp>
      <p:sp>
        <p:nvSpPr>
          <p:cNvPr id="1214705411"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41233065"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4" name="Rectangle 13"/>
          <p:cNvSpPr/>
          <p:nvPr/>
        </p:nvSpPr>
        <p:spPr bwMode="auto">
          <a:xfrm>
            <a:off x="5335762" y="2003110"/>
            <a:ext cx="2999586" cy="1200329"/>
          </a:xfrm>
          <a:prstGeom prst="rect">
            <a:avLst/>
          </a:prstGeom>
          <a:ln>
            <a:solidFill>
              <a:schemeClr val="tx1"/>
            </a:solidFill>
          </a:ln>
        </p:spPr>
        <p:txBody>
          <a:bodyPr wrap="square">
            <a:spAutoFit/>
          </a:bodyPr>
          <a:lstStyle/>
          <a:p>
            <a:pPr marL="9525" marR="3810">
              <a:spcBef>
                <a:spcPts val="75"/>
              </a:spcBef>
              <a:defRPr/>
            </a:pPr>
            <a:r>
              <a:rPr lang="fr-FR" b="1" spc="-4">
                <a:latin typeface="Arial"/>
              </a:rPr>
              <a:t>Le président distribue à chaque table, enveloppe de centaine par enveloppe </a:t>
            </a:r>
            <a:r>
              <a:rPr lang="fr-FR" b="1" spc="-4">
                <a:latin typeface="Arial"/>
              </a:rPr>
              <a:t>de </a:t>
            </a:r>
            <a:r>
              <a:rPr lang="fr-FR" b="1" spc="-4">
                <a:latin typeface="Arial"/>
              </a:rPr>
              <a:t>centaine</a:t>
            </a:r>
            <a:endParaRPr/>
          </a:p>
        </p:txBody>
      </p:sp>
      <p:pic>
        <p:nvPicPr>
          <p:cNvPr id="2" name="Image 1"/>
          <p:cNvPicPr>
            <a:picLocks noChangeAspect="1"/>
          </p:cNvPicPr>
          <p:nvPr/>
        </p:nvPicPr>
        <p:blipFill>
          <a:blip r:embed="rId3"/>
          <a:stretch/>
        </p:blipFill>
        <p:spPr bwMode="auto">
          <a:xfrm>
            <a:off x="600611" y="827138"/>
            <a:ext cx="5125274" cy="366891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3" name="Image 2"/>
          <p:cNvPicPr>
            <a:picLocks noChangeAspect="1"/>
          </p:cNvPicPr>
          <p:nvPr/>
        </p:nvPicPr>
        <p:blipFill>
          <a:blip r:embed="rId3"/>
          <a:stretch/>
        </p:blipFill>
        <p:spPr bwMode="auto">
          <a:xfrm>
            <a:off x="37323" y="993631"/>
            <a:ext cx="4134689" cy="2899896"/>
          </a:xfrm>
          <a:prstGeom prst="rect">
            <a:avLst/>
          </a:prstGeom>
        </p:spPr>
      </p:pic>
      <p:sp>
        <p:nvSpPr>
          <p:cNvPr id="14" name="Rectangle 13"/>
          <p:cNvSpPr/>
          <p:nvPr/>
        </p:nvSpPr>
        <p:spPr bwMode="auto">
          <a:xfrm>
            <a:off x="822256" y="3566676"/>
            <a:ext cx="2999586" cy="874598"/>
          </a:xfrm>
          <a:prstGeom prst="rect">
            <a:avLst/>
          </a:prstGeom>
          <a:ln>
            <a:solidFill>
              <a:schemeClr val="tx1"/>
            </a:solidFill>
          </a:ln>
        </p:spPr>
        <p:txBody>
          <a:bodyPr wrap="square">
            <a:spAutoFit/>
          </a:bodyPr>
          <a:lstStyle/>
          <a:p>
            <a:pPr marL="9525" marR="3810">
              <a:spcBef>
                <a:spcPts val="75"/>
              </a:spcBef>
              <a:defRPr/>
            </a:pPr>
            <a:r>
              <a:rPr lang="fr-FR" sz="1600" b="1" spc="-4">
                <a:latin typeface="Arial"/>
              </a:rPr>
              <a:t>Le </a:t>
            </a:r>
            <a:r>
              <a:rPr lang="fr-FR" sz="1600" b="1" spc="-4">
                <a:latin typeface="Arial"/>
              </a:rPr>
              <a:t>1er </a:t>
            </a:r>
            <a:r>
              <a:rPr lang="fr-FR" sz="1600" b="1" spc="-4">
                <a:latin typeface="Arial"/>
              </a:rPr>
              <a:t>scrutateur ouvre l’enveloppe, déplie le</a:t>
            </a:r>
            <a:endParaRPr/>
          </a:p>
          <a:p>
            <a:pPr marL="9525" marR="3810">
              <a:spcBef>
                <a:spcPts val="75"/>
              </a:spcBef>
              <a:defRPr/>
            </a:pPr>
            <a:r>
              <a:rPr lang="fr-FR" sz="1600" b="1" spc="-4">
                <a:latin typeface="Arial"/>
              </a:rPr>
              <a:t>bulletin…</a:t>
            </a:r>
            <a:endParaRPr/>
          </a:p>
        </p:txBody>
      </p:sp>
      <p:pic>
        <p:nvPicPr>
          <p:cNvPr id="4" name="Image 3"/>
          <p:cNvPicPr>
            <a:picLocks noChangeAspect="1"/>
          </p:cNvPicPr>
          <p:nvPr/>
        </p:nvPicPr>
        <p:blipFill>
          <a:blip r:embed="rId4"/>
          <a:stretch/>
        </p:blipFill>
        <p:spPr bwMode="auto">
          <a:xfrm>
            <a:off x="4848695" y="993631"/>
            <a:ext cx="3837992" cy="2878494"/>
          </a:xfrm>
          <a:prstGeom prst="rect">
            <a:avLst/>
          </a:prstGeom>
        </p:spPr>
      </p:pic>
      <p:sp>
        <p:nvSpPr>
          <p:cNvPr id="13" name="Rectangle 12"/>
          <p:cNvSpPr/>
          <p:nvPr/>
        </p:nvSpPr>
        <p:spPr bwMode="auto">
          <a:xfrm>
            <a:off x="5363153" y="3828148"/>
            <a:ext cx="2999586" cy="584775"/>
          </a:xfrm>
          <a:prstGeom prst="rect">
            <a:avLst/>
          </a:prstGeom>
          <a:ln>
            <a:solidFill>
              <a:schemeClr val="tx1"/>
            </a:solidFill>
          </a:ln>
        </p:spPr>
        <p:txBody>
          <a:bodyPr wrap="square">
            <a:spAutoFit/>
          </a:bodyPr>
          <a:lstStyle/>
          <a:p>
            <a:pPr marL="9525" marR="3810">
              <a:spcBef>
                <a:spcPts val="75"/>
              </a:spcBef>
              <a:defRPr/>
            </a:pPr>
            <a:r>
              <a:rPr lang="fr-FR" sz="1600" b="1" spc="-4">
                <a:latin typeface="Arial"/>
              </a:rPr>
              <a:t>….Puis il le passe au 2ème scrutateur</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3" y="267924"/>
            <a:ext cx="4626053" cy="169277"/>
          </a:xfrm>
        </p:spPr>
        <p:txBody>
          <a:bodyPr/>
          <a:lstStyle/>
          <a:p>
            <a:pPr>
              <a:defRPr/>
            </a:pPr>
            <a:r>
              <a:rPr lang="fr-FR"/>
              <a:t>Les opérations de dépouillement</a:t>
            </a:r>
            <a:endParaRP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3" name="Image 2"/>
          <p:cNvPicPr>
            <a:picLocks noChangeAspect="1"/>
          </p:cNvPicPr>
          <p:nvPr/>
        </p:nvPicPr>
        <p:blipFill>
          <a:blip r:embed="rId3"/>
          <a:stretch/>
        </p:blipFill>
        <p:spPr bwMode="auto">
          <a:xfrm>
            <a:off x="1480149" y="1258981"/>
            <a:ext cx="5072312" cy="3804233"/>
          </a:xfrm>
          <a:prstGeom prst="rect">
            <a:avLst/>
          </a:prstGeom>
        </p:spPr>
      </p:pic>
      <p:sp>
        <p:nvSpPr>
          <p:cNvPr id="6" name="Légende encadrée 1 5"/>
          <p:cNvSpPr/>
          <p:nvPr/>
        </p:nvSpPr>
        <p:spPr bwMode="auto">
          <a:xfrm>
            <a:off x="5854589" y="936172"/>
            <a:ext cx="1822580" cy="1259633"/>
          </a:xfrm>
          <a:prstGeom prst="borderCallout1">
            <a:avLst>
              <a:gd name="adj1" fmla="val 18750"/>
              <a:gd name="adj2" fmla="val -8333"/>
              <a:gd name="adj3" fmla="val 61636"/>
              <a:gd name="adj4" fmla="val -8782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7" name="ZoneTexte 6"/>
          <p:cNvSpPr txBox="1"/>
          <p:nvPr/>
        </p:nvSpPr>
        <p:spPr bwMode="auto">
          <a:xfrm>
            <a:off x="5862958" y="1110343"/>
            <a:ext cx="1814211" cy="830997"/>
          </a:xfrm>
          <a:prstGeom prst="rect">
            <a:avLst/>
          </a:prstGeom>
          <a:noFill/>
        </p:spPr>
        <p:txBody>
          <a:bodyPr wrap="square" rtlCol="0">
            <a:spAutoFit/>
          </a:bodyPr>
          <a:lstStyle/>
          <a:p>
            <a:pPr>
              <a:defRPr/>
            </a:pPr>
            <a:r>
              <a:rPr lang="fr-FR" sz="1600"/>
              <a:t>Le 2</a:t>
            </a:r>
            <a:r>
              <a:rPr lang="fr-FR" sz="1600" baseline="30000"/>
              <a:t>ème</a:t>
            </a:r>
            <a:r>
              <a:rPr lang="fr-FR" sz="1600"/>
              <a:t> scrutateur </a:t>
            </a:r>
            <a:r>
              <a:rPr lang="fr-FR" sz="1600"/>
              <a:t>lit le bulletin à voix</a:t>
            </a:r>
            <a:endParaRPr/>
          </a:p>
          <a:p>
            <a:pPr>
              <a:defRPr/>
            </a:pPr>
            <a:r>
              <a:rPr lang="fr-FR" sz="1600"/>
              <a:t>haute et intelligible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7" name="ZoneTexte 6"/>
          <p:cNvSpPr txBox="1"/>
          <p:nvPr/>
        </p:nvSpPr>
        <p:spPr bwMode="auto">
          <a:xfrm>
            <a:off x="6477704" y="1746974"/>
            <a:ext cx="1814211" cy="1815882"/>
          </a:xfrm>
          <a:prstGeom prst="rect">
            <a:avLst/>
          </a:prstGeom>
          <a:solidFill>
            <a:schemeClr val="bg1"/>
          </a:solidFill>
          <a:ln>
            <a:solidFill>
              <a:schemeClr val="tx1"/>
            </a:solidFill>
          </a:ln>
        </p:spPr>
        <p:txBody>
          <a:bodyPr wrap="square" rtlCol="0">
            <a:spAutoFit/>
          </a:bodyPr>
          <a:lstStyle/>
          <a:p>
            <a:pPr>
              <a:defRPr/>
            </a:pPr>
            <a:r>
              <a:rPr lang="fr-FR" sz="1600"/>
              <a:t>Les deux autres scrutateurs reportent sur les  feuilles de pointages les noms inscrits sur les  bulletins</a:t>
            </a:r>
            <a:endParaRPr/>
          </a:p>
        </p:txBody>
      </p:sp>
      <p:pic>
        <p:nvPicPr>
          <p:cNvPr id="2" name="Image 1"/>
          <p:cNvPicPr>
            <a:picLocks noChangeAspect="1"/>
          </p:cNvPicPr>
          <p:nvPr/>
        </p:nvPicPr>
        <p:blipFill>
          <a:blip r:embed="rId3"/>
          <a:stretch/>
        </p:blipFill>
        <p:spPr bwMode="auto">
          <a:xfrm>
            <a:off x="1414496" y="857479"/>
            <a:ext cx="5011346" cy="376155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74728185" name="Titre 14"/>
          <p:cNvSpPr>
            <a:spLocks noGrp="1"/>
          </p:cNvSpPr>
          <p:nvPr>
            <p:ph type="title"/>
          </p:nvPr>
        </p:nvSpPr>
        <p:spPr bwMode="auto">
          <a:xfrm flipH="0" flipV="0">
            <a:off x="1229383" y="612570"/>
            <a:ext cx="7324598" cy="452598"/>
          </a:xfrm>
        </p:spPr>
        <p:txBody>
          <a:bodyPr/>
          <a:lstStyle/>
          <a:p>
            <a:pPr algn="ctr">
              <a:defRPr/>
            </a:pPr>
            <a:r>
              <a:rPr lang="fr-FR" sz="2400"/>
              <a:t>La gestion des bulletins </a:t>
            </a:r>
            <a:br>
              <a:rPr lang="fr-FR" sz="2400"/>
            </a:br>
            <a:r>
              <a:rPr lang="fr-FR" sz="2400"/>
              <a:t>blancs et nuls</a:t>
            </a:r>
            <a:endParaRPr lang="fr-FR" sz="2000"/>
          </a:p>
        </p:txBody>
      </p:sp>
      <p:sp>
        <p:nvSpPr>
          <p:cNvPr id="80552213"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1177053988"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6765776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198267192" name="ZoneTexte 2"/>
          <p:cNvSpPr txBox="1"/>
          <p:nvPr/>
        </p:nvSpPr>
        <p:spPr bwMode="auto">
          <a:xfrm flipH="0" flipV="0">
            <a:off x="48420" y="1967693"/>
            <a:ext cx="8400914" cy="2743559"/>
          </a:xfrm>
          <a:prstGeom prst="rect">
            <a:avLst/>
          </a:prstGeom>
          <a:noFill/>
        </p:spPr>
        <p:txBody>
          <a:bodyPr wrap="square" rtlCol="0">
            <a:spAutoFit/>
          </a:bodyPr>
          <a:lstStyle/>
          <a:p>
            <a:pPr marL="0" indent="0" algn="just">
              <a:spcBef>
                <a:spcPts val="0"/>
              </a:spcBef>
              <a:buFontTx/>
              <a:buNone/>
              <a:defRPr/>
            </a:pPr>
            <a:r>
              <a:rPr lang="fr-FR" sz="1300" b="1" i="0" u="none" strike="noStrike" cap="none" spc="0">
                <a:solidFill>
                  <a:schemeClr val="tx1"/>
                </a:solidFill>
                <a:latin typeface="Arial"/>
                <a:ea typeface="Arial"/>
                <a:cs typeface="Arial"/>
              </a:rPr>
              <a:t>Le bureau se prononce sur la validité des bulletins et enveloppes contestés </a:t>
            </a:r>
            <a:r>
              <a:rPr lang="fr-FR" sz="1300" b="1" i="0" u="none" strike="noStrike" cap="none" spc="0">
                <a:solidFill>
                  <a:schemeClr val="tx1"/>
                </a:solidFill>
                <a:latin typeface="Arial"/>
                <a:ea typeface="Arial"/>
                <a:cs typeface="Arial"/>
              </a:rPr>
              <a:t>remis par les scrutateurs. </a:t>
            </a:r>
            <a:endParaRPr lang="fr-FR" sz="1300" b="1" i="0" u="none" strike="noStrike" cap="none" spc="0">
              <a:solidFill>
                <a:schemeClr val="tx1"/>
              </a:solidFill>
              <a:latin typeface="Arial"/>
              <a:ea typeface="Arial"/>
              <a:cs typeface="Arial"/>
            </a:endParaRPr>
          </a:p>
          <a:p>
            <a:pPr marL="0" indent="0" algn="just">
              <a:spcBef>
                <a:spcPts val="0"/>
              </a:spcBef>
              <a:buFontTx/>
              <a:buNone/>
              <a:defRPr/>
            </a:pPr>
            <a:r>
              <a:rPr lang="fr-FR" sz="1300" b="1" i="0" u="none" strike="noStrike" cap="none" spc="0">
                <a:solidFill>
                  <a:schemeClr val="tx1"/>
                </a:solidFill>
                <a:latin typeface="Arial"/>
                <a:ea typeface="Arial"/>
                <a:cs typeface="Arial"/>
              </a:rPr>
              <a:t>Il lui appartient seul de décider si un bulletin ou une enveloppe doit être considéré comme nul ou comme blanc.</a:t>
            </a:r>
            <a:endParaRPr lang="fr-FR" sz="1300" b="1" i="0" u="none" strike="noStrike" cap="none" spc="0">
              <a:solidFill>
                <a:schemeClr val="tx1"/>
              </a:solidFill>
              <a:latin typeface="Arial"/>
              <a:ea typeface="Arial"/>
              <a:cs typeface="Arial"/>
            </a:endParaRPr>
          </a:p>
          <a:p>
            <a:pPr algn="just">
              <a:spcBef>
                <a:spcPts val="0"/>
              </a:spcBef>
              <a:buFontTx/>
              <a:buNone/>
              <a:defRPr/>
            </a:pPr>
            <a:endParaRPr sz="1300" b="1">
              <a:latin typeface="Arial"/>
              <a:cs typeface="Arial"/>
            </a:endParaRPr>
          </a:p>
          <a:p>
            <a:pPr marL="0" indent="0" algn="just">
              <a:spcBef>
                <a:spcPts val="0"/>
              </a:spcBef>
              <a:buFontTx/>
              <a:buNone/>
              <a:defRPr/>
            </a:pPr>
            <a:r>
              <a:rPr lang="fr-FR" sz="1300" b="0" i="0" u="none" strike="noStrike" cap="none" spc="0">
                <a:solidFill>
                  <a:schemeClr val="tx1"/>
                </a:solidFill>
                <a:latin typeface="Arial"/>
                <a:ea typeface="Arial"/>
                <a:cs typeface="Arial"/>
              </a:rPr>
              <a:t>Bien qu’explicitement mentionnés dans les résultats des scrutins, ils ne seront pas comptés dans les suffrages exprimés.</a:t>
            </a:r>
            <a:endParaRPr sz="1300">
              <a:latin typeface="Arial"/>
              <a:cs typeface="Arial"/>
            </a:endParaRPr>
          </a:p>
          <a:p>
            <a:pPr algn="just">
              <a:spcBef>
                <a:spcPts val="0"/>
              </a:spcBef>
              <a:buFontTx/>
              <a:buNone/>
              <a:defRPr/>
            </a:pPr>
            <a:endParaRPr sz="1300">
              <a:solidFill>
                <a:srgbClr val="00B050"/>
              </a:solidFill>
              <a:latin typeface="Arial"/>
              <a:cs typeface="Arial"/>
            </a:endParaRPr>
          </a:p>
          <a:p>
            <a:pPr marL="0" indent="0" algn="just">
              <a:spcBef>
                <a:spcPts val="0"/>
              </a:spcBef>
              <a:buFontTx/>
              <a:buNone/>
              <a:defRPr/>
            </a:pPr>
            <a:r>
              <a:rPr lang="fr-FR" sz="1300" b="1" i="0" u="none" strike="noStrike" cap="none" spc="0">
                <a:solidFill>
                  <a:schemeClr val="tx1"/>
                </a:solidFill>
                <a:latin typeface="Arial"/>
                <a:ea typeface="Arial"/>
                <a:cs typeface="Arial"/>
              </a:rPr>
              <a:t>Les bulletins et enveloppes déclarés nuls ou blancs sont paraphés ou contresignés par le bureau puis classés par catégorie pour les reporter ensuite sur le PV.</a:t>
            </a:r>
            <a:endParaRPr sz="1300">
              <a:latin typeface="Arial"/>
              <a:cs typeface="Arial"/>
            </a:endParaRPr>
          </a:p>
          <a:p>
            <a:pPr algn="just">
              <a:spcBef>
                <a:spcPts val="0"/>
              </a:spcBef>
              <a:buFontTx/>
              <a:buNone/>
              <a:defRPr/>
            </a:pPr>
            <a:endParaRPr sz="1300" b="1">
              <a:latin typeface="Arial"/>
              <a:cs typeface="Arial"/>
            </a:endParaRPr>
          </a:p>
          <a:p>
            <a:pPr algn="just">
              <a:spcBef>
                <a:spcPts val="0"/>
              </a:spcBef>
              <a:defRPr/>
            </a:pPr>
            <a:r>
              <a:rPr lang="fr-FR" sz="1300" b="0" i="0" u="none" strike="noStrike" cap="none" spc="0">
                <a:solidFill>
                  <a:schemeClr val="tx1"/>
                </a:solidFill>
                <a:latin typeface="Arial"/>
                <a:ea typeface="Arial"/>
                <a:cs typeface="Arial"/>
              </a:rPr>
              <a:t>Ces bulletins et enveloppes doivent être mis </a:t>
            </a:r>
            <a:r>
              <a:rPr lang="fr-FR" sz="1300" b="1" i="0" u="none" strike="noStrike" cap="none" spc="0">
                <a:solidFill>
                  <a:schemeClr val="tx1"/>
                </a:solidFill>
                <a:latin typeface="Arial"/>
                <a:ea typeface="Arial"/>
                <a:cs typeface="Arial"/>
              </a:rPr>
              <a:t>dans les grandes enveloppes </a:t>
            </a:r>
            <a:r>
              <a:rPr lang="fr-FR" sz="1300" b="0" i="0" u="none" strike="noStrike" cap="none" spc="0">
                <a:solidFill>
                  <a:schemeClr val="tx1"/>
                </a:solidFill>
                <a:latin typeface="Arial"/>
                <a:ea typeface="Arial"/>
                <a:cs typeface="Arial"/>
              </a:rPr>
              <a:t>préparées à cet effet</a:t>
            </a:r>
            <a:r>
              <a:rPr lang="fr-FR" sz="1300" b="1" i="0" u="none" strike="noStrike" cap="none" spc="0">
                <a:solidFill>
                  <a:schemeClr val="tx1"/>
                </a:solidFill>
                <a:latin typeface="Arial"/>
                <a:ea typeface="Arial"/>
                <a:cs typeface="Arial"/>
              </a:rPr>
              <a:t> (enveloppe des NULS et enveloppes des BLANCS).</a:t>
            </a:r>
            <a:endParaRPr sz="1300">
              <a:latin typeface="Arial"/>
              <a:cs typeface="Arial"/>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itre 14"/>
          <p:cNvSpPr>
            <a:spLocks noGrp="1"/>
          </p:cNvSpPr>
          <p:nvPr>
            <p:ph type="title"/>
          </p:nvPr>
        </p:nvSpPr>
        <p:spPr bwMode="auto">
          <a:xfrm>
            <a:off x="227015" y="689340"/>
            <a:ext cx="8574863" cy="1047527"/>
          </a:xfrm>
        </p:spPr>
        <p:txBody>
          <a:bodyPr/>
          <a:lstStyle/>
          <a:p>
            <a:pPr algn="ctr">
              <a:defRPr/>
            </a:pPr>
            <a:r>
              <a:rPr lang="fr-FR" sz="2000" b="1" i="0" u="none" strike="noStrike" cap="none" spc="0">
                <a:solidFill>
                  <a:schemeClr val="tx1"/>
                </a:solidFill>
                <a:latin typeface="Arial"/>
                <a:ea typeface="Arial"/>
                <a:cs typeface="Arial"/>
              </a:rPr>
              <a:t>La gestion des bulletins </a:t>
            </a:r>
            <a:br>
              <a:rPr lang="fr-FR" sz="2000" b="1" i="0" u="none" strike="noStrike" cap="none" spc="0">
                <a:solidFill>
                  <a:schemeClr val="tx1"/>
                </a:solidFill>
                <a:latin typeface="Arial"/>
                <a:ea typeface="Arial"/>
                <a:cs typeface="Arial"/>
              </a:rPr>
            </a:br>
            <a:r>
              <a:rPr lang="fr-FR" sz="2000" b="1" i="0" u="none" strike="noStrike" cap="none" spc="0">
                <a:solidFill>
                  <a:schemeClr val="tx1"/>
                </a:solidFill>
                <a:latin typeface="Arial"/>
                <a:ea typeface="Arial"/>
                <a:cs typeface="Arial"/>
              </a:rPr>
              <a:t>blancs et nuls</a:t>
            </a:r>
            <a:endParaRPr sz="2000"/>
          </a:p>
          <a:p>
            <a:pPr>
              <a:defRPr/>
            </a:pPr>
            <a:endParaRPr/>
          </a:p>
        </p:txBody>
      </p:sp>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3" name="ZoneTexte 2"/>
          <p:cNvSpPr txBox="1"/>
          <p:nvPr/>
        </p:nvSpPr>
        <p:spPr bwMode="auto">
          <a:xfrm>
            <a:off x="102637" y="2046001"/>
            <a:ext cx="3726024" cy="1846659"/>
          </a:xfrm>
          <a:prstGeom prst="rect">
            <a:avLst/>
          </a:prstGeom>
          <a:noFill/>
        </p:spPr>
        <p:txBody>
          <a:bodyPr wrap="square" rtlCol="0">
            <a:spAutoFit/>
          </a:bodyPr>
          <a:lstStyle/>
          <a:p>
            <a:pPr marL="285750" indent="-285750">
              <a:buFont typeface="Arial"/>
              <a:buChar char="•"/>
              <a:defRPr/>
            </a:pPr>
            <a:r>
              <a:rPr lang="fr-FR" sz="1600">
                <a:latin typeface="Arial"/>
                <a:cs typeface="Arial"/>
              </a:rPr>
              <a:t>Les </a:t>
            </a:r>
            <a:r>
              <a:rPr lang="fr-FR" sz="1600" b="1">
                <a:latin typeface="Arial"/>
                <a:cs typeface="Arial"/>
              </a:rPr>
              <a:t>bulletins blancs </a:t>
            </a:r>
            <a:r>
              <a:rPr lang="fr-FR" sz="1600">
                <a:latin typeface="Arial"/>
                <a:cs typeface="Arial"/>
              </a:rPr>
              <a:t>: bulletins vierges </a:t>
            </a:r>
            <a:r>
              <a:rPr lang="fr-FR" sz="1600">
                <a:latin typeface="Arial"/>
                <a:cs typeface="Arial"/>
              </a:rPr>
              <a:t>dépourvus </a:t>
            </a:r>
            <a:r>
              <a:rPr lang="fr-FR" sz="1600">
                <a:latin typeface="Arial"/>
                <a:cs typeface="Arial"/>
              </a:rPr>
              <a:t>de tout nom ou enveloppe </a:t>
            </a:r>
            <a:r>
              <a:rPr lang="fr-FR" sz="1600">
                <a:latin typeface="Arial"/>
                <a:cs typeface="Arial"/>
              </a:rPr>
              <a:t>vide </a:t>
            </a:r>
            <a:endParaRPr/>
          </a:p>
          <a:p>
            <a:pPr>
              <a:defRPr/>
            </a:pPr>
            <a:endParaRPr lang="fr-FR" sz="1600">
              <a:latin typeface="Arial"/>
              <a:cs typeface="Arial"/>
            </a:endParaRPr>
          </a:p>
          <a:p>
            <a:pPr marL="285750" indent="-285750">
              <a:buFont typeface="Arial"/>
              <a:buChar char="•"/>
              <a:defRPr/>
            </a:pPr>
            <a:r>
              <a:rPr lang="fr-FR" sz="1600">
                <a:latin typeface="Arial"/>
                <a:cs typeface="Arial"/>
              </a:rPr>
              <a:t>Les </a:t>
            </a:r>
            <a:r>
              <a:rPr lang="fr-FR" sz="1600" b="1">
                <a:latin typeface="Arial"/>
                <a:cs typeface="Arial"/>
              </a:rPr>
              <a:t>bulletins nuls </a:t>
            </a:r>
            <a:r>
              <a:rPr lang="fr-FR" sz="1600">
                <a:latin typeface="Arial"/>
                <a:cs typeface="Arial"/>
              </a:rPr>
              <a:t>: </a:t>
            </a:r>
            <a:r>
              <a:rPr lang="fr-FR" sz="1600">
                <a:latin typeface="Arial"/>
                <a:cs typeface="Arial"/>
              </a:rPr>
              <a:t>bulletins </a:t>
            </a:r>
            <a:r>
              <a:rPr lang="fr-FR" sz="1600">
                <a:latin typeface="Arial"/>
                <a:cs typeface="Arial"/>
              </a:rPr>
              <a:t>déchirés, </a:t>
            </a:r>
            <a:r>
              <a:rPr lang="fr-FR" sz="1600">
                <a:latin typeface="Arial"/>
                <a:cs typeface="Arial"/>
              </a:rPr>
              <a:t>annotés </a:t>
            </a:r>
            <a:endParaRPr lang="fr-FR" sz="1600">
              <a:latin typeface="Arial"/>
              <a:cs typeface="Arial"/>
            </a:endParaRPr>
          </a:p>
          <a:p>
            <a:pPr marL="285750" indent="-285750">
              <a:buFont typeface="Arial"/>
              <a:buChar char="•"/>
              <a:defRPr/>
            </a:pPr>
            <a:endParaRPr lang="fr-FR"/>
          </a:p>
        </p:txBody>
      </p:sp>
      <p:sp>
        <p:nvSpPr>
          <p:cNvPr id="8" name="Accolade fermante 7"/>
          <p:cNvSpPr/>
          <p:nvPr/>
        </p:nvSpPr>
        <p:spPr bwMode="auto">
          <a:xfrm>
            <a:off x="4177004" y="2040294"/>
            <a:ext cx="849086" cy="1688841"/>
          </a:xfrm>
          <a:prstGeom prst="rightBrace">
            <a:avLst>
              <a:gd name="adj1" fmla="val 833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sp>
        <p:nvSpPr>
          <p:cNvPr id="10" name="Rectangle 9"/>
          <p:cNvSpPr/>
          <p:nvPr/>
        </p:nvSpPr>
        <p:spPr bwMode="auto">
          <a:xfrm>
            <a:off x="5539274" y="1750864"/>
            <a:ext cx="2453952" cy="2062103"/>
          </a:xfrm>
          <a:prstGeom prst="rect">
            <a:avLst/>
          </a:prstGeom>
          <a:ln>
            <a:solidFill>
              <a:schemeClr val="tx1"/>
            </a:solidFill>
          </a:ln>
        </p:spPr>
        <p:txBody>
          <a:bodyPr wrap="square">
            <a:spAutoFit/>
          </a:bodyPr>
          <a:lstStyle/>
          <a:p>
            <a:pPr>
              <a:defRPr/>
            </a:pPr>
            <a:r>
              <a:rPr lang="fr-FR" sz="1600">
                <a:latin typeface="Arial"/>
                <a:cs typeface="Arial"/>
              </a:rPr>
              <a:t>Ils ne sont </a:t>
            </a:r>
            <a:r>
              <a:rPr lang="fr-FR" sz="1600" b="1">
                <a:latin typeface="Arial"/>
                <a:cs typeface="Arial"/>
              </a:rPr>
              <a:t>pas comptabilisés </a:t>
            </a:r>
            <a:r>
              <a:rPr lang="fr-FR" sz="1600">
                <a:latin typeface="Arial"/>
                <a:cs typeface="Arial"/>
              </a:rPr>
              <a:t>dans le volume des suffrages </a:t>
            </a:r>
            <a:r>
              <a:rPr lang="fr-FR" sz="1600">
                <a:latin typeface="Arial"/>
                <a:cs typeface="Arial"/>
              </a:rPr>
              <a:t>exprimés.</a:t>
            </a:r>
            <a:endParaRPr/>
          </a:p>
          <a:p>
            <a:pPr>
              <a:defRPr/>
            </a:pPr>
            <a:endParaRPr lang="fr-FR" sz="1600">
              <a:latin typeface="Arial"/>
              <a:cs typeface="Arial"/>
            </a:endParaRPr>
          </a:p>
          <a:p>
            <a:pPr>
              <a:defRPr/>
            </a:pPr>
            <a:r>
              <a:rPr lang="fr-FR" sz="1600">
                <a:latin typeface="Arial"/>
                <a:cs typeface="Arial"/>
              </a:rPr>
              <a:t>Ils sont </a:t>
            </a:r>
            <a:r>
              <a:rPr lang="fr-FR" sz="1600" b="1">
                <a:latin typeface="Arial"/>
                <a:cs typeface="Arial"/>
              </a:rPr>
              <a:t>annexés au PV </a:t>
            </a:r>
            <a:r>
              <a:rPr lang="fr-FR" sz="1600">
                <a:latin typeface="Arial"/>
                <a:cs typeface="Arial"/>
              </a:rPr>
              <a:t>et transmis en </a:t>
            </a:r>
            <a:r>
              <a:rPr lang="fr-FR" sz="1600">
                <a:latin typeface="Arial"/>
                <a:cs typeface="Arial"/>
              </a:rPr>
              <a:t>Préfecture.</a:t>
            </a:r>
            <a:endParaRPr lang="fr-FR" sz="1600">
              <a:latin typeface="Arial"/>
              <a:cs typeface="Arial"/>
            </a:endParaRPr>
          </a:p>
        </p:txBody>
      </p:sp>
      <p:sp>
        <p:nvSpPr>
          <p:cNvPr id="349254306" name=""/>
          <p:cNvSpPr txBox="1"/>
          <p:nvPr/>
        </p:nvSpPr>
        <p:spPr bwMode="auto">
          <a:xfrm flipH="0" flipV="0">
            <a:off x="343753" y="4018575"/>
            <a:ext cx="5300548" cy="305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lang="fr-FR" sz="1400">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32689315" name="Titre 14"/>
          <p:cNvSpPr>
            <a:spLocks noGrp="1"/>
          </p:cNvSpPr>
          <p:nvPr>
            <p:ph type="title"/>
          </p:nvPr>
        </p:nvSpPr>
        <p:spPr bwMode="auto">
          <a:xfrm>
            <a:off x="227014" y="689339"/>
            <a:ext cx="8574862" cy="1047526"/>
          </a:xfrm>
        </p:spPr>
        <p:txBody>
          <a:bodyPr/>
          <a:lstStyle/>
          <a:p>
            <a:pPr algn="ctr">
              <a:defRPr/>
            </a:pPr>
            <a:r>
              <a:rPr lang="fr-FR" sz="2000" b="1" i="0" u="none" strike="noStrike" cap="none" spc="0">
                <a:solidFill>
                  <a:schemeClr val="tx1"/>
                </a:solidFill>
                <a:latin typeface="Arial"/>
                <a:ea typeface="Arial"/>
                <a:cs typeface="Arial"/>
              </a:rPr>
              <a:t>La gestion des bulletins </a:t>
            </a:r>
            <a:r>
              <a:rPr lang="fr-FR" sz="2000" b="1" i="0" u="none" strike="noStrike" cap="none" spc="0">
                <a:solidFill>
                  <a:schemeClr val="tx1"/>
                </a:solidFill>
                <a:latin typeface="Arial"/>
                <a:ea typeface="Arial"/>
                <a:cs typeface="Arial"/>
              </a:rPr>
              <a:t>nuls</a:t>
            </a:r>
            <a:endParaRPr sz="2000"/>
          </a:p>
          <a:p>
            <a:pPr>
              <a:defRPr/>
            </a:pPr>
            <a:endParaRPr/>
          </a:p>
        </p:txBody>
      </p:sp>
      <p:sp>
        <p:nvSpPr>
          <p:cNvPr id="1457863598"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1386802570"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839793649"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691178730" name="ZoneTexte 2"/>
          <p:cNvSpPr txBox="1"/>
          <p:nvPr/>
        </p:nvSpPr>
        <p:spPr bwMode="auto">
          <a:xfrm flipH="0" flipV="0">
            <a:off x="102636" y="1955617"/>
            <a:ext cx="7550809" cy="3200759"/>
          </a:xfrm>
          <a:prstGeom prst="rect">
            <a:avLst/>
          </a:prstGeom>
          <a:noFill/>
        </p:spPr>
        <p:txBody>
          <a:bodyPr wrap="square" rtlCol="0">
            <a:spAutoFit/>
          </a:bodyPr>
          <a:lstStyle/>
          <a:p>
            <a:pPr marL="239821" indent="-239821">
              <a:buFont typeface="Arial"/>
              <a:buChar char="•"/>
              <a:defRPr/>
            </a:pPr>
            <a:r>
              <a:rPr lang="fr-FR" sz="1400" b="1" i="0" u="none" strike="noStrike" cap="none" spc="0">
                <a:solidFill>
                  <a:schemeClr val="tx1"/>
                </a:solidFill>
                <a:latin typeface="Arial"/>
                <a:ea typeface="Arial"/>
                <a:cs typeface="Arial"/>
              </a:rPr>
              <a:t>Les motifs de nullité ne sont pas les mêmes selon le scrutin</a:t>
            </a:r>
            <a:r>
              <a:rPr lang="fr-FR" sz="1400" b="1" i="0" u="none" strike="noStrike" cap="none" spc="0">
                <a:solidFill>
                  <a:schemeClr val="tx1"/>
                </a:solidFill>
                <a:latin typeface="Arial"/>
                <a:ea typeface="Arial"/>
                <a:cs typeface="Arial"/>
              </a:rPr>
              <a:t> </a:t>
            </a:r>
            <a:endParaRPr sz="1400" b="1">
              <a:latin typeface="Arial"/>
              <a:cs typeface="Arial"/>
            </a:endParaRPr>
          </a:p>
          <a:p>
            <a:pPr marL="285750" indent="-285750">
              <a:buFont typeface="Arial"/>
              <a:buChar char="•"/>
              <a:defRPr/>
            </a:pPr>
            <a:endParaRPr sz="1400">
              <a:latin typeface="Arial"/>
              <a:cs typeface="Arial"/>
            </a:endParaRPr>
          </a:p>
          <a:p>
            <a:pPr marL="285750" indent="-285750">
              <a:buFont typeface="Arial"/>
              <a:buChar char="•"/>
              <a:defRPr/>
            </a:pPr>
            <a:r>
              <a:rPr lang="fr-FR" sz="1400" b="1">
                <a:latin typeface="Arial"/>
                <a:ea typeface="Arial"/>
                <a:cs typeface="Arial"/>
              </a:rPr>
              <a:t>Pour le scrutin métropolitain </a:t>
            </a:r>
            <a:r>
              <a:rPr lang="fr-FR" sz="1400">
                <a:latin typeface="Arial"/>
                <a:ea typeface="Arial"/>
                <a:cs typeface="Arial"/>
              </a:rPr>
              <a:t>: 15 motifs</a:t>
            </a:r>
            <a:endParaRPr sz="1400">
              <a:latin typeface="Arial"/>
              <a:cs typeface="Arial"/>
            </a:endParaRPr>
          </a:p>
          <a:p>
            <a:pPr marL="285750" indent="-285750">
              <a:buFont typeface="Arial"/>
              <a:buChar char="•"/>
              <a:defRPr/>
            </a:pPr>
            <a:r>
              <a:rPr lang="fr-FR" sz="1400" b="1">
                <a:latin typeface="Arial"/>
                <a:ea typeface="Arial"/>
                <a:cs typeface="Arial"/>
              </a:rPr>
              <a:t>Pour le scrutin d’arrondissement </a:t>
            </a:r>
            <a:r>
              <a:rPr lang="fr-FR" sz="1400">
                <a:latin typeface="Arial"/>
                <a:ea typeface="Arial"/>
                <a:cs typeface="Arial"/>
              </a:rPr>
              <a:t>: 16 motifs</a:t>
            </a:r>
            <a:endParaRPr lang="fr-FR" sz="1400">
              <a:latin typeface="Arial"/>
              <a:ea typeface="Arial"/>
              <a:cs typeface="Arial"/>
            </a:endParaRPr>
          </a:p>
          <a:p>
            <a:pPr>
              <a:defRPr/>
            </a:pPr>
            <a:endParaRPr lang="fr-FR" sz="1400">
              <a:latin typeface="Arial"/>
              <a:cs typeface="Arial"/>
            </a:endParaRPr>
          </a:p>
          <a:p>
            <a:pPr marL="285750" indent="-285750">
              <a:buFont typeface="Arial"/>
              <a:buChar char="•"/>
              <a:defRPr/>
            </a:pPr>
            <a:r>
              <a:rPr lang="fr-FR" sz="1400" b="1">
                <a:latin typeface="Arial"/>
                <a:ea typeface="Arial"/>
                <a:cs typeface="Arial"/>
              </a:rPr>
              <a:t>Pour le scrutin municipal</a:t>
            </a:r>
            <a:r>
              <a:rPr lang="fr-FR" sz="1400">
                <a:latin typeface="Arial"/>
                <a:ea typeface="Arial"/>
                <a:cs typeface="Arial"/>
              </a:rPr>
              <a:t> : 17 motifs</a:t>
            </a:r>
            <a:r>
              <a:rPr lang="fr-FR" sz="1400">
                <a:latin typeface="Arial"/>
                <a:ea typeface="Arial"/>
                <a:cs typeface="Arial"/>
              </a:rPr>
              <a:t> </a:t>
            </a:r>
            <a:endParaRPr lang="fr-FR" sz="1400">
              <a:latin typeface="Arial"/>
              <a:ea typeface="Arial"/>
              <a:cs typeface="Arial"/>
            </a:endParaRPr>
          </a:p>
          <a:p>
            <a:pPr marL="685800" lvl="1" indent="-285750">
              <a:buFont typeface="Arial"/>
              <a:buChar char="•"/>
              <a:defRPr/>
            </a:pPr>
            <a:r>
              <a:rPr lang="fr-FR" sz="1400">
                <a:latin typeface="Arial"/>
                <a:ea typeface="Arial"/>
                <a:cs typeface="Arial"/>
              </a:rPr>
              <a:t>absence de nationalité pour le candidat ressortissant européen </a:t>
            </a:r>
            <a:r>
              <a:rPr lang="fr-FR" sz="1400">
                <a:latin typeface="Arial"/>
                <a:ea typeface="Arial"/>
                <a:cs typeface="Arial"/>
              </a:rPr>
              <a:t>(n°3)</a:t>
            </a:r>
            <a:endParaRPr sz="1400">
              <a:latin typeface="Arial"/>
              <a:cs typeface="Arial"/>
            </a:endParaRPr>
          </a:p>
          <a:p>
            <a:pPr marL="685800" lvl="1" indent="-285750">
              <a:buFont typeface="Arial"/>
              <a:buChar char="•"/>
              <a:defRPr/>
            </a:pPr>
            <a:r>
              <a:rPr lang="fr-FR" sz="1400">
                <a:latin typeface="Arial"/>
                <a:ea typeface="Arial"/>
                <a:cs typeface="Arial"/>
              </a:rPr>
              <a:t>désignation de la liste des candidats au conseil municipal et la liste des sièges de conseiller communautaire</a:t>
            </a:r>
            <a:r>
              <a:rPr lang="fr-FR" sz="1400">
                <a:latin typeface="Arial"/>
                <a:ea typeface="Arial"/>
                <a:cs typeface="Arial"/>
              </a:rPr>
              <a:t> pour les communes de Paris et Marseille </a:t>
            </a:r>
            <a:r>
              <a:rPr lang="fr-FR" sz="1400">
                <a:latin typeface="Arial"/>
                <a:ea typeface="Arial"/>
                <a:cs typeface="Arial"/>
              </a:rPr>
              <a:t>(n°16)</a:t>
            </a:r>
            <a:r>
              <a:rPr lang="fr-FR" sz="1400">
                <a:latin typeface="Arial"/>
                <a:ea typeface="Arial"/>
                <a:cs typeface="Arial"/>
              </a:rPr>
              <a:t>. </a:t>
            </a:r>
            <a:br>
              <a:rPr lang="fr-FR" sz="1400">
                <a:latin typeface="Arial"/>
                <a:ea typeface="Arial"/>
                <a:cs typeface="Arial"/>
              </a:rPr>
            </a:br>
            <a:r>
              <a:rPr lang="fr-FR" sz="1400">
                <a:latin typeface="Arial"/>
                <a:ea typeface="Arial"/>
                <a:cs typeface="Arial"/>
              </a:rPr>
              <a:t>Ce dernier motif n’est pas recevable pour Lyon au regard de l’élection au SUD pour les conseillers de la Métropole. </a:t>
            </a:r>
            <a:endParaRPr lang="fr-FR" sz="1400">
              <a:latin typeface="Arial"/>
              <a:ea typeface="Arial"/>
              <a:cs typeface="Arial"/>
            </a:endParaRPr>
          </a:p>
          <a:p>
            <a:pPr marL="685800" lvl="1" indent="-285750">
              <a:buFont typeface="Arial"/>
              <a:buChar char="•"/>
              <a:defRPr/>
            </a:pPr>
            <a:endParaRPr/>
          </a:p>
          <a:p>
            <a:pPr marL="685800" lvl="1" indent="-285750">
              <a:buFont typeface="Arial"/>
              <a:buChar char="•"/>
              <a:defRPr/>
            </a:pPr>
            <a:endParaRPr sz="1400">
              <a:latin typeface="Arial"/>
              <a:cs typeface="Arial"/>
            </a:endParaRPr>
          </a:p>
          <a:p>
            <a:pPr marL="285750" indent="-285750">
              <a:buFont typeface="Arial"/>
              <a:buChar char="•"/>
              <a:defRPr/>
            </a:pPr>
            <a:endParaRPr lang="fr-FR"/>
          </a:p>
        </p:txBody>
      </p:sp>
      <p:pic>
        <p:nvPicPr>
          <p:cNvPr id="1968375162" name=""/>
          <p:cNvPicPr>
            <a:picLocks noChangeAspect="1"/>
          </p:cNvPicPr>
          <p:nvPr/>
        </p:nvPicPr>
        <p:blipFill>
          <a:blip r:embed="rId3"/>
          <a:stretch/>
        </p:blipFill>
        <p:spPr bwMode="auto">
          <a:xfrm flipH="1" flipV="0">
            <a:off x="5796900" y="1820297"/>
            <a:ext cx="535780" cy="53578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84260051" name="Titre 14"/>
          <p:cNvSpPr>
            <a:spLocks noGrp="1"/>
          </p:cNvSpPr>
          <p:nvPr>
            <p:ph type="title"/>
          </p:nvPr>
        </p:nvSpPr>
        <p:spPr bwMode="auto">
          <a:xfrm flipH="0" flipV="0">
            <a:off x="1348446" y="445883"/>
            <a:ext cx="7324598" cy="452598"/>
          </a:xfrm>
        </p:spPr>
        <p:txBody>
          <a:bodyPr/>
          <a:lstStyle/>
          <a:p>
            <a:pPr algn="ctr">
              <a:defRPr/>
            </a:pPr>
            <a:r>
              <a:rPr lang="fr-FR" sz="2400" b="1" i="0" u="none" strike="noStrike" cap="none" spc="0">
                <a:solidFill>
                  <a:schemeClr val="tx1"/>
                </a:solidFill>
                <a:latin typeface="Arial"/>
                <a:ea typeface="Arial"/>
                <a:cs typeface="Arial"/>
              </a:rPr>
              <a:t>La gestion des bulletins </a:t>
            </a:r>
            <a:br>
              <a:rPr lang="fr-FR" sz="2400" b="1" i="0" u="none" strike="noStrike" cap="none" spc="0">
                <a:solidFill>
                  <a:schemeClr val="tx1"/>
                </a:solidFill>
                <a:latin typeface="Arial"/>
                <a:ea typeface="Arial"/>
                <a:cs typeface="Arial"/>
              </a:rPr>
            </a:br>
            <a:r>
              <a:rPr lang="fr-FR" sz="2400" b="1" i="0" u="none" strike="noStrike" cap="none" spc="0">
                <a:solidFill>
                  <a:schemeClr val="tx1"/>
                </a:solidFill>
                <a:latin typeface="Arial"/>
                <a:ea typeface="Arial"/>
                <a:cs typeface="Arial"/>
              </a:rPr>
              <a:t>blancs et nuls</a:t>
            </a:r>
            <a:endParaRPr sz="2400"/>
          </a:p>
          <a:p>
            <a:pPr algn="ctr">
              <a:defRPr/>
            </a:pPr>
            <a:endParaRPr/>
          </a:p>
        </p:txBody>
      </p:sp>
      <p:sp>
        <p:nvSpPr>
          <p:cNvPr id="431345418"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528446304"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348234186"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218141393" name="ZoneTexte 2"/>
          <p:cNvSpPr txBox="1"/>
          <p:nvPr/>
        </p:nvSpPr>
        <p:spPr bwMode="auto">
          <a:xfrm flipH="0" flipV="0">
            <a:off x="4166901" y="1257504"/>
            <a:ext cx="4392329" cy="3520799"/>
          </a:xfrm>
          <a:prstGeom prst="rect">
            <a:avLst/>
          </a:prstGeom>
          <a:noFill/>
        </p:spPr>
        <p:txBody>
          <a:bodyPr wrap="square" rtlCol="0">
            <a:spAutoFit/>
          </a:bodyPr>
          <a:lstStyle/>
          <a:p>
            <a:pPr algn="just">
              <a:defRPr/>
            </a:pPr>
            <a:r>
              <a:rPr lang="fr-FR" sz="1400" b="1" i="0" u="sng" strike="noStrike" cap="none" spc="0">
                <a:solidFill>
                  <a:schemeClr val="tx1"/>
                </a:solidFill>
                <a:latin typeface="Arial"/>
                <a:ea typeface="Arial"/>
                <a:cs typeface="Arial"/>
              </a:rPr>
              <a:t>Exemples</a:t>
            </a:r>
            <a:r>
              <a:rPr lang="fr-FR" sz="1400" b="0" i="0" u="none" strike="noStrike" cap="none" spc="0">
                <a:solidFill>
                  <a:schemeClr val="tx1"/>
                </a:solidFill>
                <a:latin typeface="Arial"/>
                <a:ea typeface="Arial"/>
                <a:cs typeface="Arial"/>
              </a:rPr>
              <a:t>:</a:t>
            </a:r>
            <a:endParaRPr sz="1400">
              <a:latin typeface="Arial"/>
              <a:cs typeface="Arial"/>
            </a:endParaRPr>
          </a:p>
          <a:p>
            <a:pPr algn="just">
              <a:defRPr/>
            </a:pPr>
            <a:endParaRPr sz="1400">
              <a:latin typeface="Arial"/>
              <a:cs typeface="Arial"/>
            </a:endParaRPr>
          </a:p>
          <a:p>
            <a:pPr marL="285750" indent="-285750" algn="just">
              <a:buFontTx/>
              <a:buChar char="-"/>
              <a:defRPr/>
            </a:pPr>
            <a:r>
              <a:rPr lang="fr-FR" sz="1400" b="0" i="0" u="none" strike="noStrike" cap="none" spc="0">
                <a:solidFill>
                  <a:schemeClr val="tx1"/>
                </a:solidFill>
                <a:latin typeface="Arial"/>
                <a:ea typeface="Arial"/>
                <a:cs typeface="Arial"/>
              </a:rPr>
              <a:t>Deux </a:t>
            </a:r>
            <a:r>
              <a:rPr lang="fr-FR" sz="1400" b="0" i="0" u="none" strike="noStrike" cap="none" spc="0">
                <a:solidFill>
                  <a:schemeClr val="tx1"/>
                </a:solidFill>
                <a:latin typeface="Arial"/>
                <a:ea typeface="Arial"/>
                <a:cs typeface="Arial"/>
              </a:rPr>
              <a:t>bulletins de listes </a:t>
            </a:r>
            <a:r>
              <a:rPr lang="fr-FR" sz="1400" b="0" i="0" u="none" strike="noStrike" cap="none" spc="0">
                <a:solidFill>
                  <a:schemeClr val="tx1"/>
                </a:solidFill>
                <a:latin typeface="Arial"/>
                <a:ea typeface="Arial"/>
                <a:cs typeface="Arial"/>
              </a:rPr>
              <a:t>différentes ou de scrutins différents : vote </a:t>
            </a:r>
            <a:r>
              <a:rPr lang="fr-FR" sz="1400" b="0" i="0" u="none" strike="noStrike" cap="none" spc="0">
                <a:solidFill>
                  <a:schemeClr val="tx1"/>
                </a:solidFill>
                <a:latin typeface="Arial"/>
                <a:ea typeface="Arial"/>
                <a:cs typeface="Arial"/>
              </a:rPr>
              <a:t>nul</a:t>
            </a:r>
            <a:endParaRPr sz="1400">
              <a:latin typeface="Arial"/>
              <a:cs typeface="Arial"/>
            </a:endParaRPr>
          </a:p>
          <a:p>
            <a:pPr algn="just">
              <a:defRPr/>
            </a:pPr>
            <a:endParaRPr sz="1400">
              <a:latin typeface="Arial"/>
              <a:cs typeface="Arial"/>
            </a:endParaRPr>
          </a:p>
          <a:p>
            <a:pPr marL="285750" indent="-285750" algn="just">
              <a:buFontTx/>
              <a:buChar char="-"/>
              <a:defRPr/>
            </a:pPr>
            <a:r>
              <a:rPr lang="fr-FR" sz="1400" b="0" i="0" u="none" strike="noStrike" cap="none" spc="0">
                <a:solidFill>
                  <a:schemeClr val="tx1"/>
                </a:solidFill>
                <a:latin typeface="Arial"/>
                <a:ea typeface="Arial"/>
                <a:cs typeface="Arial"/>
              </a:rPr>
              <a:t>Deux </a:t>
            </a:r>
            <a:r>
              <a:rPr lang="fr-FR" sz="1400" b="0" i="0" u="none" strike="noStrike" cap="none" spc="0">
                <a:solidFill>
                  <a:schemeClr val="tx1"/>
                </a:solidFill>
                <a:latin typeface="Arial"/>
                <a:ea typeface="Arial"/>
                <a:cs typeface="Arial"/>
              </a:rPr>
              <a:t>bulletins d’une même liste : </a:t>
            </a:r>
            <a:r>
              <a:rPr lang="fr-FR" sz="1400" b="0" i="0" u="none" strike="noStrike" cap="none" spc="0">
                <a:solidFill>
                  <a:schemeClr val="tx1"/>
                </a:solidFill>
                <a:latin typeface="Arial"/>
                <a:ea typeface="Arial"/>
                <a:cs typeface="Arial"/>
              </a:rPr>
              <a:t>1 voix</a:t>
            </a:r>
            <a:endParaRPr sz="1400">
              <a:latin typeface="Arial"/>
              <a:cs typeface="Arial"/>
            </a:endParaRPr>
          </a:p>
          <a:p>
            <a:pPr marL="285750" indent="-285750" algn="just">
              <a:buFontTx/>
              <a:buChar char="-"/>
              <a:defRPr/>
            </a:pPr>
            <a:endParaRPr sz="1400">
              <a:latin typeface="Arial"/>
              <a:cs typeface="Arial"/>
            </a:endParaRPr>
          </a:p>
          <a:p>
            <a:pPr marL="285750" indent="-285750" algn="just">
              <a:buFontTx/>
              <a:buChar char="-"/>
              <a:defRPr/>
            </a:pPr>
            <a:r>
              <a:rPr lang="fr-FR" sz="1400" b="0" i="0" u="none" strike="noStrike" cap="none" spc="0">
                <a:solidFill>
                  <a:schemeClr val="tx1"/>
                </a:solidFill>
                <a:latin typeface="Arial"/>
                <a:ea typeface="Arial"/>
                <a:cs typeface="Arial"/>
              </a:rPr>
              <a:t>1 bulletin + 1 profession de foi de la même liste : </a:t>
            </a:r>
            <a:r>
              <a:rPr lang="fr-FR" sz="1400" b="0" i="0" u="none" strike="noStrike" cap="none" spc="0">
                <a:solidFill>
                  <a:schemeClr val="tx1"/>
                </a:solidFill>
                <a:latin typeface="Arial"/>
                <a:ea typeface="Arial"/>
                <a:cs typeface="Arial"/>
              </a:rPr>
              <a:t>1 voix</a:t>
            </a:r>
            <a:endParaRPr sz="1400">
              <a:latin typeface="Arial"/>
              <a:cs typeface="Arial"/>
            </a:endParaRPr>
          </a:p>
          <a:p>
            <a:pPr algn="just">
              <a:defRPr/>
            </a:pPr>
            <a:endParaRPr sz="1400">
              <a:latin typeface="Arial"/>
              <a:cs typeface="Arial"/>
            </a:endParaRPr>
          </a:p>
          <a:p>
            <a:pPr marL="285750" indent="-285750" algn="just">
              <a:buFontTx/>
              <a:buChar char="-"/>
              <a:defRPr/>
            </a:pPr>
            <a:r>
              <a:rPr lang="fr-FR" sz="1400" b="0" i="0" u="none" strike="noStrike" cap="none" spc="0">
                <a:solidFill>
                  <a:schemeClr val="tx1"/>
                </a:solidFill>
                <a:latin typeface="Arial"/>
                <a:ea typeface="Arial"/>
                <a:cs typeface="Arial"/>
              </a:rPr>
              <a:t>1 bulletin imprimé en noir et blanc sur papier blanc ne comportant aucune mention : 1 voix</a:t>
            </a:r>
            <a:endParaRPr sz="1400">
              <a:latin typeface="Arial"/>
              <a:ea typeface="Arial"/>
              <a:cs typeface="Arial"/>
            </a:endParaRPr>
          </a:p>
          <a:p>
            <a:pPr marL="0" indent="0" algn="just">
              <a:spcBef>
                <a:spcPts val="0"/>
              </a:spcBef>
              <a:buFontTx/>
              <a:buNone/>
              <a:defRPr/>
            </a:pPr>
            <a:endParaRPr sz="1300">
              <a:latin typeface="Arial"/>
              <a:cs typeface="Arial"/>
            </a:endParaRPr>
          </a:p>
          <a:p>
            <a:pPr marL="0" indent="0" algn="just">
              <a:spcBef>
                <a:spcPts val="0"/>
              </a:spcBef>
              <a:buFontTx/>
              <a:buNone/>
              <a:defRPr/>
            </a:pPr>
            <a:endParaRPr sz="1300">
              <a:latin typeface="Arial"/>
              <a:cs typeface="Arial"/>
            </a:endParaRPr>
          </a:p>
          <a:p>
            <a:pPr algn="just">
              <a:spcBef>
                <a:spcPts val="0"/>
              </a:spcBef>
              <a:buFontTx/>
              <a:buNone/>
              <a:defRPr/>
            </a:pPr>
            <a:endParaRPr sz="1300">
              <a:solidFill>
                <a:srgbClr val="00B050"/>
              </a:solidFill>
              <a:latin typeface="Arial"/>
              <a:cs typeface="Arial"/>
            </a:endParaRPr>
          </a:p>
          <a:p>
            <a:pPr>
              <a:defRPr/>
            </a:pPr>
            <a:endParaRPr/>
          </a:p>
        </p:txBody>
      </p:sp>
      <p:pic>
        <p:nvPicPr>
          <p:cNvPr id="1984037993" name="Espace réservé du contenu 4" descr="P:\Mes documents\ELECTIONS\VOTE-BLANC.jpg"/>
          <p:cNvPicPr>
            <a:picLocks noGrp="1"/>
          </p:cNvPicPr>
          <p:nvPr/>
        </p:nvPicPr>
        <p:blipFill>
          <a:blip r:embed="rId3"/>
          <a:stretch/>
        </p:blipFill>
        <p:spPr bwMode="auto">
          <a:xfrm flipH="0" flipV="0">
            <a:off x="481772" y="1073415"/>
            <a:ext cx="3634346" cy="3689649"/>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188354193" name="Image 2"/>
          <p:cNvPicPr>
            <a:picLocks noChangeAspect="1"/>
          </p:cNvPicPr>
          <p:nvPr/>
        </p:nvPicPr>
        <p:blipFill>
          <a:blip r:embed="rId3"/>
          <a:stretch/>
        </p:blipFill>
        <p:spPr bwMode="auto">
          <a:xfrm flipH="0" flipV="0">
            <a:off x="1062801" y="1406425"/>
            <a:ext cx="3107531" cy="2330648"/>
          </a:xfrm>
          <a:prstGeom prst="rect">
            <a:avLst/>
          </a:prstGeom>
          <a:noFill/>
          <a:ln>
            <a:noFill/>
          </a:ln>
        </p:spPr>
      </p:pic>
      <p:pic>
        <p:nvPicPr>
          <p:cNvPr id="1531373484" name="Image 2"/>
          <p:cNvPicPr>
            <a:picLocks noChangeAspect="1"/>
          </p:cNvPicPr>
          <p:nvPr/>
        </p:nvPicPr>
        <p:blipFill>
          <a:blip r:embed="rId4"/>
          <a:stretch/>
        </p:blipFill>
        <p:spPr bwMode="auto">
          <a:xfrm flipH="0" flipV="0">
            <a:off x="4885569" y="1406425"/>
            <a:ext cx="3118091" cy="2338570"/>
          </a:xfrm>
          <a:prstGeom prst="rect">
            <a:avLst/>
          </a:prstGeom>
          <a:noFill/>
          <a:ln>
            <a:noFill/>
          </a:ln>
        </p:spPr>
      </p:pic>
      <p:sp>
        <p:nvSpPr>
          <p:cNvPr id="1376452032" name=""/>
          <p:cNvSpPr txBox="1"/>
          <p:nvPr/>
        </p:nvSpPr>
        <p:spPr bwMode="auto">
          <a:xfrm flipH="0" flipV="0">
            <a:off x="1302752" y="938594"/>
            <a:ext cx="2742793" cy="3356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600" b="1" u="sng">
                <a:latin typeface="Arial"/>
                <a:ea typeface="Arial"/>
                <a:cs typeface="Arial"/>
              </a:rPr>
              <a:t>Enveloppes de nuls</a:t>
            </a:r>
            <a:endParaRPr sz="1600" b="1" u="sng">
              <a:latin typeface="Arial"/>
              <a:cs typeface="Arial"/>
            </a:endParaRPr>
          </a:p>
        </p:txBody>
      </p:sp>
      <p:sp>
        <p:nvSpPr>
          <p:cNvPr id="1786172361" name=""/>
          <p:cNvSpPr txBox="1"/>
          <p:nvPr/>
        </p:nvSpPr>
        <p:spPr bwMode="auto">
          <a:xfrm flipH="0" flipV="0">
            <a:off x="5072136" y="938594"/>
            <a:ext cx="2745313" cy="3356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r>
              <a:rPr lang="fr-FR" sz="1600" b="1" u="sng">
                <a:latin typeface="Arial"/>
                <a:ea typeface="Arial"/>
                <a:cs typeface="Arial"/>
              </a:rPr>
              <a:t>Enveloppes de blancs</a:t>
            </a:r>
            <a:endParaRPr sz="1600" b="1" u="sng">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a:off x="798885" y="1886208"/>
            <a:ext cx="7060206" cy="2753623"/>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marL="285750" indent="-285750">
              <a:buFont typeface="Wingdings"/>
              <a:buChar char="Ø"/>
              <a:defRPr/>
            </a:pPr>
            <a:endParaRPr lang="fr-FR" sz="1400" b="1"/>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22" name="Espace réservé du texte 21"/>
          <p:cNvSpPr>
            <a:spLocks noGrp="1"/>
          </p:cNvSpPr>
          <p:nvPr>
            <p:ph type="body" sz="quarter" idx="16"/>
          </p:nvPr>
        </p:nvSpPr>
        <p:spPr bwMode="auto">
          <a:xfrm>
            <a:off x="481774" y="259091"/>
            <a:ext cx="4626053" cy="169277"/>
          </a:xfrm>
        </p:spPr>
        <p:txBody>
          <a:bodyPr/>
          <a:lstStyle/>
          <a:p>
            <a:pPr>
              <a:defRPr/>
            </a:pPr>
            <a:r>
              <a:rPr lang="fr-FR"/>
              <a:t>La composition du BV</a:t>
            </a:r>
            <a:endParaRPr lang="fr-F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2187053" y="343729"/>
            <a:ext cx="4599717" cy="338554"/>
          </a:xfrm>
          <a:prstGeom prst="rect">
            <a:avLst/>
          </a:prstGeom>
          <a:noFill/>
        </p:spPr>
        <p:txBody>
          <a:bodyPr wrap="square" rtlCol="0">
            <a:spAutoFit/>
          </a:bodyPr>
          <a:lstStyle/>
          <a:p>
            <a:pPr algn="ctr">
              <a:defRPr/>
            </a:pPr>
            <a:r>
              <a:rPr lang="fr-FR" sz="1600" b="1">
                <a:latin typeface="Arial"/>
                <a:cs typeface="Arial"/>
              </a:rPr>
              <a:t>La fonction de président du BV</a:t>
            </a:r>
            <a:endParaRPr lang="fr-FR" sz="1600" b="1">
              <a:latin typeface="Arial"/>
              <a:cs typeface="Arial"/>
            </a:endParaRPr>
          </a:p>
        </p:txBody>
      </p:sp>
      <p:sp>
        <p:nvSpPr>
          <p:cNvPr id="5" name="Rectangle 4"/>
          <p:cNvSpPr/>
          <p:nvPr/>
        </p:nvSpPr>
        <p:spPr bwMode="auto">
          <a:xfrm flipH="0" flipV="0">
            <a:off x="481772" y="1105465"/>
            <a:ext cx="7030474" cy="3566519"/>
          </a:xfrm>
          <a:prstGeom prst="rect">
            <a:avLst/>
          </a:prstGeom>
        </p:spPr>
        <p:txBody>
          <a:bodyPr wrap="square">
            <a:spAutoFit/>
          </a:bodyPr>
          <a:lstStyle/>
          <a:p>
            <a:pPr marL="217793" indent="-217793" algn="just">
              <a:spcBef>
                <a:spcPts val="0"/>
              </a:spcBef>
              <a:buFont typeface="Wingdings"/>
              <a:buChar char="Ø"/>
              <a:defRPr/>
            </a:pPr>
            <a:r>
              <a:rPr lang="fr-FR" sz="1200" b="0" i="0" u="none" strike="noStrike" cap="none" spc="0">
                <a:solidFill>
                  <a:schemeClr val="tx1"/>
                </a:solidFill>
                <a:latin typeface="Arial"/>
                <a:ea typeface="Arial"/>
                <a:cs typeface="Arial"/>
              </a:rPr>
              <a:t>Présence au bureau de vote</a:t>
            </a:r>
            <a:r>
              <a:rPr lang="fr-FR" sz="1200" b="1" i="0" u="none" strike="noStrike" cap="none" spc="0">
                <a:solidFill>
                  <a:schemeClr val="tx1"/>
                </a:solidFill>
                <a:latin typeface="Arial"/>
                <a:ea typeface="Arial"/>
                <a:cs typeface="Arial"/>
              </a:rPr>
              <a:t> à compter de 7h30</a:t>
            </a:r>
            <a:endParaRPr sz="1200"/>
          </a:p>
          <a:p>
            <a:pPr algn="just">
              <a:spcBef>
                <a:spcPts val="0"/>
              </a:spcBef>
              <a:defRPr/>
            </a:pPr>
            <a:endParaRPr sz="1200"/>
          </a:p>
          <a:p>
            <a:pPr algn="just">
              <a:spcBef>
                <a:spcPts val="0"/>
              </a:spcBef>
              <a:buFontTx/>
              <a:buNone/>
              <a:defRPr/>
            </a:pPr>
            <a:r>
              <a:rPr lang="fr-FR" sz="1200" b="1" i="0" u="sng" strike="noStrike" cap="none" spc="0">
                <a:solidFill>
                  <a:srgbClr val="FF2147"/>
                </a:solidFill>
                <a:latin typeface="Arial"/>
                <a:ea typeface="Arial"/>
                <a:cs typeface="Arial"/>
              </a:rPr>
              <a:t>Avant le scrutin </a:t>
            </a:r>
            <a:r>
              <a:rPr lang="fr-FR" sz="1200" b="1" i="0" u="none" strike="noStrike" cap="none" spc="0">
                <a:solidFill>
                  <a:srgbClr val="FF2147"/>
                </a:solidFill>
                <a:latin typeface="Arial"/>
                <a:ea typeface="Arial"/>
                <a:cs typeface="Arial"/>
              </a:rPr>
              <a:t>: </a:t>
            </a:r>
            <a:endParaRPr sz="1200">
              <a:solidFill>
                <a:srgbClr val="FF2147"/>
              </a:solidFill>
            </a:endParaRPr>
          </a:p>
          <a:p>
            <a:pPr algn="just">
              <a:spcBef>
                <a:spcPts val="0"/>
              </a:spcBef>
              <a:buFontTx/>
              <a:buNone/>
              <a:defRPr/>
            </a:pPr>
            <a:endParaRPr sz="1200" b="1"/>
          </a:p>
          <a:p>
            <a:pPr marL="217793" indent="-217793" algn="just">
              <a:spcBef>
                <a:spcPts val="0"/>
              </a:spcBef>
              <a:buFont typeface="Arial"/>
              <a:buChar char="•"/>
              <a:defRPr/>
            </a:pPr>
            <a:r>
              <a:rPr lang="fr-FR" sz="1200" b="1" i="0" u="none" strike="noStrike" cap="none" spc="0">
                <a:solidFill>
                  <a:schemeClr val="tx1"/>
                </a:solidFill>
                <a:latin typeface="Arial"/>
                <a:ea typeface="Arial"/>
                <a:cs typeface="Arial"/>
              </a:rPr>
              <a:t>Ouvre le scrutin </a:t>
            </a:r>
            <a:r>
              <a:rPr lang="fr-FR" sz="1200" b="0" i="0" u="none" strike="noStrike" cap="none" spc="0">
                <a:solidFill>
                  <a:schemeClr val="tx1"/>
                </a:solidFill>
                <a:latin typeface="Arial"/>
                <a:ea typeface="Arial"/>
                <a:cs typeface="Arial"/>
              </a:rPr>
              <a:t>: chacune des clés de l’urne est gardée par le Président et un assesseur </a:t>
            </a:r>
            <a:br>
              <a:rPr lang="fr-FR" sz="1200" b="0" i="0" u="none" strike="noStrike" cap="none" spc="0">
                <a:solidFill>
                  <a:schemeClr val="tx1"/>
                </a:solidFill>
                <a:latin typeface="Arial"/>
                <a:ea typeface="Arial"/>
                <a:cs typeface="Arial"/>
              </a:rPr>
            </a:br>
            <a:r>
              <a:rPr lang="fr-FR" sz="1200" b="0" i="1" u="none" strike="noStrike" cap="none" spc="0">
                <a:solidFill>
                  <a:schemeClr val="tx1"/>
                </a:solidFill>
                <a:latin typeface="Arial"/>
                <a:ea typeface="Arial"/>
                <a:cs typeface="Arial"/>
              </a:rPr>
              <a:t>(</a:t>
            </a:r>
            <a:r>
              <a:rPr lang="fr-FR" sz="1200" b="1" i="0" u="none" strike="noStrike" cap="none" spc="0">
                <a:solidFill>
                  <a:schemeClr val="tx1"/>
                </a:solidFill>
                <a:latin typeface="Arial"/>
                <a:ea typeface="Arial"/>
                <a:cs typeface="Arial"/>
              </a:rPr>
              <a:t>ne pas oublier de laisser la clé au suppléant en cas d’absence momentanée)</a:t>
            </a:r>
            <a:endParaRPr lang="fr-FR" sz="1200" b="1" i="0" u="none" strike="noStrike" cap="none" spc="0">
              <a:solidFill>
                <a:schemeClr val="tx1"/>
              </a:solidFill>
              <a:latin typeface="Times New Roman"/>
              <a:cs typeface="Times New Roman"/>
            </a:endParaRPr>
          </a:p>
          <a:p>
            <a:pPr marL="217793" indent="-217793" algn="just">
              <a:spcBef>
                <a:spcPts val="0"/>
              </a:spcBef>
              <a:buFont typeface="Arial"/>
              <a:buChar char="•"/>
              <a:defRPr/>
            </a:pPr>
            <a:endParaRPr lang="fr-FR" sz="1200" b="0" i="0" u="none" strike="noStrike" cap="none" spc="0">
              <a:solidFill>
                <a:schemeClr val="tx1"/>
              </a:solidFill>
              <a:latin typeface="Times New Roman"/>
              <a:cs typeface="Times New Roman"/>
            </a:endParaRPr>
          </a:p>
          <a:p>
            <a:pPr marL="217793" indent="-217793" algn="just">
              <a:spcBef>
                <a:spcPts val="0"/>
              </a:spcBef>
              <a:buFont typeface="Arial"/>
              <a:buChar char="•"/>
              <a:defRPr/>
            </a:pPr>
            <a:r>
              <a:rPr lang="fr-FR" sz="1200" b="0" i="0" u="none" strike="noStrike" cap="none" spc="0">
                <a:solidFill>
                  <a:schemeClr val="tx1"/>
                </a:solidFill>
                <a:latin typeface="Arial"/>
                <a:ea typeface="Arial"/>
                <a:cs typeface="Arial"/>
              </a:rPr>
              <a:t>Vérifie la qualité des assesseurs et des délégués (cf. récépissé)</a:t>
            </a:r>
            <a:endParaRPr lang="fr-FR" sz="1200" b="0" i="0" u="none" strike="noStrike" cap="none" spc="0">
              <a:solidFill>
                <a:schemeClr val="tx1"/>
              </a:solidFill>
              <a:latin typeface="Times New Roman"/>
              <a:cs typeface="Times New Roman"/>
            </a:endParaRPr>
          </a:p>
          <a:p>
            <a:pPr algn="just">
              <a:spcBef>
                <a:spcPts val="0"/>
              </a:spcBef>
              <a:buFontTx/>
              <a:buNone/>
              <a:defRPr/>
            </a:pPr>
            <a:endParaRPr sz="1200">
              <a:solidFill>
                <a:srgbClr val="C00000"/>
              </a:solidFill>
            </a:endParaRPr>
          </a:p>
          <a:p>
            <a:pPr algn="just">
              <a:spcBef>
                <a:spcPts val="0"/>
              </a:spcBef>
              <a:buFontTx/>
              <a:buNone/>
              <a:defRPr/>
            </a:pPr>
            <a:r>
              <a:rPr lang="fr-FR" sz="1200" b="1" i="0" u="sng" strike="noStrike" cap="none" spc="0">
                <a:solidFill>
                  <a:srgbClr val="FF2147"/>
                </a:solidFill>
                <a:latin typeface="Arial"/>
                <a:ea typeface="Arial"/>
                <a:cs typeface="Arial"/>
              </a:rPr>
              <a:t>Pendant le scrutin </a:t>
            </a:r>
            <a:r>
              <a:rPr lang="fr-FR" sz="1200" b="0" i="0" u="none" strike="noStrike" cap="none" spc="0">
                <a:solidFill>
                  <a:srgbClr val="FF2147"/>
                </a:solidFill>
                <a:latin typeface="Arial"/>
                <a:ea typeface="Arial"/>
                <a:cs typeface="Arial"/>
              </a:rPr>
              <a:t>: </a:t>
            </a:r>
            <a:endParaRPr sz="1200">
              <a:solidFill>
                <a:srgbClr val="FF2147"/>
              </a:solidFill>
            </a:endParaRPr>
          </a:p>
          <a:p>
            <a:pPr algn="just">
              <a:spcBef>
                <a:spcPts val="0"/>
              </a:spcBef>
              <a:buFontTx/>
              <a:buNone/>
              <a:defRPr/>
            </a:pPr>
            <a:endParaRPr sz="1200">
              <a:solidFill>
                <a:srgbClr val="0070C0"/>
              </a:solidFill>
            </a:endParaRPr>
          </a:p>
          <a:p>
            <a:pPr marL="217793" indent="-217793" algn="just">
              <a:spcBef>
                <a:spcPts val="0"/>
              </a:spcBef>
              <a:buFont typeface="Arial"/>
              <a:buChar char="•"/>
              <a:defRPr/>
            </a:pPr>
            <a:r>
              <a:rPr lang="fr-FR" sz="1200" b="0" i="0" u="none" strike="noStrike" cap="none" spc="0">
                <a:solidFill>
                  <a:schemeClr val="tx1"/>
                </a:solidFill>
                <a:latin typeface="Arial"/>
                <a:ea typeface="Arial"/>
                <a:cs typeface="Arial"/>
              </a:rPr>
              <a:t>Il veille au bon déroulement des opérations de vote</a:t>
            </a:r>
            <a:endParaRPr sz="1200"/>
          </a:p>
          <a:p>
            <a:pPr algn="just">
              <a:spcBef>
                <a:spcPts val="0"/>
              </a:spcBef>
              <a:buFontTx/>
              <a:buNone/>
              <a:defRPr/>
            </a:pPr>
            <a:endParaRPr sz="1200"/>
          </a:p>
          <a:p>
            <a:pPr marL="217793" indent="-217793" algn="just">
              <a:spcBef>
                <a:spcPts val="0"/>
              </a:spcBef>
              <a:buFont typeface="Arial"/>
              <a:buChar char="•"/>
              <a:defRPr/>
            </a:pPr>
            <a:r>
              <a:rPr lang="fr-FR" sz="1200" b="0" i="0" u="none" strike="noStrike" cap="none" spc="0">
                <a:solidFill>
                  <a:schemeClr val="tx1"/>
                </a:solidFill>
                <a:latin typeface="Arial"/>
                <a:ea typeface="Arial"/>
                <a:cs typeface="Arial"/>
              </a:rPr>
              <a:t>Est responsable de l’organisation et de l’agencement matériel du BV, il s’assure de la mise à disposition des enveloppes et des bulletins.</a:t>
            </a:r>
            <a:endParaRPr sz="1200"/>
          </a:p>
          <a:p>
            <a:pPr algn="just">
              <a:spcBef>
                <a:spcPts val="0"/>
              </a:spcBef>
              <a:buFontTx/>
              <a:buNone/>
              <a:defRPr/>
            </a:pPr>
            <a:endParaRPr sz="1200"/>
          </a:p>
          <a:p>
            <a:pPr marL="217793" indent="-217793" algn="just">
              <a:spcBef>
                <a:spcPts val="0"/>
              </a:spcBef>
              <a:buFont typeface="Arial"/>
              <a:buChar char="•"/>
              <a:defRPr/>
            </a:pPr>
            <a:r>
              <a:rPr lang="fr-FR" sz="1200" b="0" i="0" u="none" strike="noStrike" cap="none" spc="0">
                <a:solidFill>
                  <a:schemeClr val="tx1"/>
                </a:solidFill>
                <a:latin typeface="Arial"/>
                <a:ea typeface="Arial"/>
                <a:cs typeface="Arial"/>
              </a:rPr>
              <a:t>Veille au calme et à l’ordre (toute discussion partisane est interdite à l’intérieur des BV)</a:t>
            </a:r>
            <a:endParaRPr sz="1200"/>
          </a:p>
          <a:p>
            <a:pPr algn="just">
              <a:spcBef>
                <a:spcPts val="0"/>
              </a:spcBef>
              <a:buFontTx/>
              <a:buNone/>
              <a:defRPr/>
            </a:pPr>
            <a:endParaRPr sz="1200"/>
          </a:p>
          <a:p>
            <a:pPr marL="217793" indent="-217793">
              <a:buFont typeface="Arial"/>
              <a:buChar char="•"/>
              <a:defRPr/>
            </a:pPr>
            <a:r>
              <a:rPr lang="fr-FR" sz="1200" b="0" i="0" u="none" strike="noStrike" cap="none" spc="0">
                <a:solidFill>
                  <a:schemeClr val="tx1"/>
                </a:solidFill>
                <a:latin typeface="Arial"/>
                <a:ea typeface="Arial"/>
                <a:cs typeface="Arial"/>
              </a:rPr>
              <a:t>Assure seul la police de l’assemblée</a:t>
            </a:r>
            <a:endParaRPr sz="12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887857942" name="Titre 14"/>
          <p:cNvSpPr>
            <a:spLocks noGrp="1"/>
          </p:cNvSpPr>
          <p:nvPr>
            <p:ph type="title"/>
          </p:nvPr>
        </p:nvSpPr>
        <p:spPr bwMode="auto">
          <a:xfrm>
            <a:off x="227013" y="645778"/>
            <a:ext cx="8574862" cy="1047526"/>
          </a:xfrm>
        </p:spPr>
        <p:txBody>
          <a:bodyPr/>
          <a:lstStyle/>
          <a:p>
            <a:pPr algn="ctr">
              <a:defRPr/>
            </a:pPr>
            <a:r>
              <a:rPr lang="fr-FR" sz="2800"/>
              <a:t>Le rangement du bureau de vote</a:t>
            </a:r>
            <a:endParaRPr lang="fr-FR" sz="2800"/>
          </a:p>
        </p:txBody>
      </p:sp>
      <p:sp>
        <p:nvSpPr>
          <p:cNvPr id="1970103065" name="Espace réservé du texte 21"/>
          <p:cNvSpPr>
            <a:spLocks noGrp="1"/>
          </p:cNvSpPr>
          <p:nvPr>
            <p:ph type="body" sz="quarter" idx="16"/>
          </p:nvPr>
        </p:nvSpPr>
        <p:spPr bwMode="auto">
          <a:xfrm>
            <a:off x="481772" y="276606"/>
            <a:ext cx="4634331" cy="167999"/>
          </a:xfrm>
        </p:spPr>
        <p:txBody>
          <a:bodyPr/>
          <a:lstStyle/>
          <a:p>
            <a:pPr>
              <a:defRPr/>
            </a:pPr>
            <a:r>
              <a:rPr lang="fr-FR"/>
              <a:t>La clôture du scrutin</a:t>
            </a:r>
            <a:endParaRPr/>
          </a:p>
        </p:txBody>
      </p:sp>
      <p:sp>
        <p:nvSpPr>
          <p:cNvPr id="944149031"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350155006"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grpSp>
        <p:nvGrpSpPr>
          <p:cNvPr id="636981391" name="Groupe 1"/>
          <p:cNvGrpSpPr/>
          <p:nvPr/>
        </p:nvGrpSpPr>
        <p:grpSpPr bwMode="auto">
          <a:xfrm flipH="0" flipV="0">
            <a:off x="1650278" y="1611482"/>
            <a:ext cx="3745220" cy="2229902"/>
            <a:chOff x="0" y="0"/>
            <a:chExt cx="3745220" cy="2229902"/>
          </a:xfrm>
        </p:grpSpPr>
        <p:pic>
          <p:nvPicPr>
            <p:cNvPr id="546405312" name="Image 2"/>
            <p:cNvPicPr>
              <a:picLocks noChangeAspect="1"/>
            </p:cNvPicPr>
            <p:nvPr/>
          </p:nvPicPr>
          <p:blipFill>
            <a:blip r:embed="rId3"/>
            <a:stretch/>
          </p:blipFill>
          <p:spPr bwMode="auto">
            <a:xfrm flipH="0" flipV="0">
              <a:off x="0" y="0"/>
              <a:ext cx="3208357" cy="2014906"/>
            </a:xfrm>
            <a:prstGeom prst="rect">
              <a:avLst/>
            </a:prstGeom>
            <a:noFill/>
            <a:ln>
              <a:noFill/>
            </a:ln>
          </p:spPr>
        </p:pic>
        <p:pic>
          <p:nvPicPr>
            <p:cNvPr id="1822901371" name="Image 8"/>
            <p:cNvPicPr>
              <a:picLocks noChangeAspect="1"/>
            </p:cNvPicPr>
            <p:nvPr/>
          </p:nvPicPr>
          <p:blipFill>
            <a:blip r:embed="rId4"/>
            <a:stretch/>
          </p:blipFill>
          <p:spPr bwMode="auto">
            <a:xfrm>
              <a:off x="2526805" y="1185622"/>
              <a:ext cx="1218414" cy="1044279"/>
            </a:xfrm>
            <a:prstGeom prst="rect">
              <a:avLst/>
            </a:prstGeom>
            <a:noFill/>
            <a:ln>
              <a:noFill/>
            </a:ln>
          </p:spPr>
        </p:pic>
      </p:grpSp>
      <p:grpSp>
        <p:nvGrpSpPr>
          <p:cNvPr id="790889098" name="Groupe 1"/>
          <p:cNvGrpSpPr/>
          <p:nvPr/>
        </p:nvGrpSpPr>
        <p:grpSpPr bwMode="auto">
          <a:xfrm flipH="0" flipV="0">
            <a:off x="5473431" y="1612452"/>
            <a:ext cx="3057000" cy="1972411"/>
            <a:chOff x="0" y="0"/>
            <a:chExt cx="3057000" cy="1972411"/>
          </a:xfrm>
        </p:grpSpPr>
        <p:pic>
          <p:nvPicPr>
            <p:cNvPr id="951968095" name="Image 2"/>
            <p:cNvPicPr>
              <a:picLocks noChangeAspect="1"/>
            </p:cNvPicPr>
            <p:nvPr/>
          </p:nvPicPr>
          <p:blipFill>
            <a:blip r:embed="rId5"/>
            <a:stretch/>
          </p:blipFill>
          <p:spPr bwMode="auto">
            <a:xfrm>
              <a:off x="0" y="0"/>
              <a:ext cx="3057000" cy="1972411"/>
            </a:xfrm>
            <a:prstGeom prst="rect">
              <a:avLst/>
            </a:prstGeom>
            <a:solidFill>
              <a:schemeClr val="tx1"/>
            </a:solidFill>
            <a:ln>
              <a:noFill/>
            </a:ln>
          </p:spPr>
        </p:pic>
        <p:cxnSp>
          <p:nvCxnSpPr>
            <p:cNvPr id="1122743185" name="Connecteur droit 5"/>
            <p:cNvCxnSpPr>
              <a:cxnSpLocks/>
            </p:cNvCxnSpPr>
            <p:nvPr/>
          </p:nvCxnSpPr>
          <p:spPr bwMode="auto">
            <a:xfrm>
              <a:off x="318011" y="332834"/>
              <a:ext cx="1985095" cy="1320797"/>
            </a:xfrm>
            <a:prstGeom prst="line">
              <a:avLst/>
            </a:prstGeom>
            <a:ln w="63500">
              <a:solidFill>
                <a:schemeClr val="dk1"/>
              </a:solidFill>
            </a:ln>
          </p:spPr>
          <p:style>
            <a:lnRef idx="1">
              <a:schemeClr val="dk1"/>
            </a:lnRef>
            <a:fillRef idx="0">
              <a:schemeClr val="dk1"/>
            </a:fillRef>
            <a:effectRef idx="0">
              <a:schemeClr val="dk1"/>
            </a:effectRef>
            <a:fontRef idx="minor">
              <a:schemeClr val="tx1"/>
            </a:fontRef>
          </p:style>
        </p:cxnSp>
        <p:cxnSp>
          <p:nvCxnSpPr>
            <p:cNvPr id="1225922188" name="Connecteur droit 7"/>
            <p:cNvCxnSpPr>
              <a:cxnSpLocks/>
            </p:cNvCxnSpPr>
            <p:nvPr/>
          </p:nvCxnSpPr>
          <p:spPr bwMode="auto">
            <a:xfrm flipV="1">
              <a:off x="198975" y="281629"/>
              <a:ext cx="2223167" cy="1411661"/>
            </a:xfrm>
            <a:prstGeom prst="line">
              <a:avLst/>
            </a:prstGeom>
            <a:ln w="63500"/>
          </p:spPr>
          <p:style>
            <a:lnRef idx="1">
              <a:schemeClr val="dk1"/>
            </a:lnRef>
            <a:fillRef idx="0">
              <a:schemeClr val="dk1"/>
            </a:fillRef>
            <a:effectRef idx="0">
              <a:schemeClr val="dk1"/>
            </a:effectRef>
            <a:fontRef idx="minor">
              <a:schemeClr val="tx1"/>
            </a:fontRef>
          </p:style>
        </p:cxnSp>
        <p:pic>
          <p:nvPicPr>
            <p:cNvPr id="4176499" name="Image 11"/>
            <p:cNvPicPr>
              <a:picLocks noChangeAspect="1"/>
            </p:cNvPicPr>
            <p:nvPr/>
          </p:nvPicPr>
          <p:blipFill>
            <a:blip r:embed="rId6"/>
            <a:stretch/>
          </p:blipFill>
          <p:spPr bwMode="auto">
            <a:xfrm>
              <a:off x="2246506" y="1275616"/>
              <a:ext cx="810493" cy="696794"/>
            </a:xfrm>
            <a:prstGeom prst="rect">
              <a:avLst/>
            </a:prstGeom>
            <a:noFill/>
            <a:ln>
              <a:noFill/>
            </a:ln>
          </p:spPr>
        </p:pic>
      </p:gr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itre 14"/>
          <p:cNvSpPr>
            <a:spLocks noGrp="1"/>
          </p:cNvSpPr>
          <p:nvPr>
            <p:ph type="title"/>
          </p:nvPr>
        </p:nvSpPr>
        <p:spPr bwMode="auto">
          <a:xfrm>
            <a:off x="284568" y="753179"/>
            <a:ext cx="8574863" cy="1047527"/>
          </a:xfrm>
        </p:spPr>
        <p:txBody>
          <a:bodyPr/>
          <a:lstStyle/>
          <a:p>
            <a:pPr algn="ctr">
              <a:defRPr/>
            </a:pPr>
            <a:r>
              <a:rPr lang="fr-FR" sz="2600"/>
              <a:t>La gestion des résultats</a:t>
            </a:r>
            <a:endParaRPr lang="fr-FR" sz="2200"/>
          </a:p>
        </p:txBody>
      </p:sp>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Les opérations de dépouillement</a:t>
            </a:r>
            <a:endParaRP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3" name="ZoneTexte 2"/>
          <p:cNvSpPr txBox="1"/>
          <p:nvPr/>
        </p:nvSpPr>
        <p:spPr bwMode="auto">
          <a:xfrm>
            <a:off x="180388" y="1950597"/>
            <a:ext cx="7061370" cy="2443966"/>
          </a:xfrm>
          <a:prstGeom prst="rect">
            <a:avLst/>
          </a:prstGeom>
          <a:noFill/>
        </p:spPr>
        <p:txBody>
          <a:bodyPr wrap="square" rtlCol="0">
            <a:spAutoFit/>
          </a:bodyPr>
          <a:lstStyle/>
          <a:p>
            <a:pPr marL="286971" indent="-239821">
              <a:buFont typeface="Arial"/>
              <a:buChar char="•"/>
              <a:tabLst>
                <a:tab pos="262414" algn="l"/>
                <a:tab pos="262890" algn="l"/>
              </a:tabLst>
              <a:defRPr/>
            </a:pPr>
            <a:r>
              <a:rPr lang="fr-FR" sz="1400" b="1" spc="-4">
                <a:latin typeface="Arial"/>
                <a:cs typeface="Arial"/>
              </a:rPr>
              <a:t>Pendant</a:t>
            </a:r>
            <a:r>
              <a:rPr lang="fr-FR" sz="1400" b="1" spc="-15">
                <a:latin typeface="Arial"/>
                <a:cs typeface="Arial"/>
              </a:rPr>
              <a:t> </a:t>
            </a:r>
            <a:r>
              <a:rPr lang="fr-FR" sz="1400" b="1">
                <a:latin typeface="Arial"/>
                <a:cs typeface="Arial"/>
              </a:rPr>
              <a:t>le</a:t>
            </a:r>
            <a:r>
              <a:rPr lang="fr-FR" sz="1400" b="1" spc="-15">
                <a:latin typeface="Arial"/>
                <a:cs typeface="Arial"/>
              </a:rPr>
              <a:t> </a:t>
            </a:r>
            <a:r>
              <a:rPr lang="fr-FR" sz="1400" b="1" spc="-4">
                <a:latin typeface="Arial"/>
                <a:cs typeface="Arial"/>
              </a:rPr>
              <a:t>dépouillement</a:t>
            </a:r>
            <a:r>
              <a:rPr lang="fr-FR" sz="1400" b="1" spc="-23">
                <a:latin typeface="Arial"/>
                <a:cs typeface="Arial"/>
              </a:rPr>
              <a:t> </a:t>
            </a:r>
            <a:r>
              <a:rPr lang="fr-FR" sz="1400">
                <a:latin typeface="Arial"/>
                <a:cs typeface="Arial"/>
              </a:rPr>
              <a:t>pour</a:t>
            </a:r>
            <a:r>
              <a:rPr lang="fr-FR" sz="1400" spc="-15">
                <a:latin typeface="Arial"/>
                <a:cs typeface="Arial"/>
              </a:rPr>
              <a:t> </a:t>
            </a:r>
            <a:r>
              <a:rPr lang="fr-FR" sz="1400">
                <a:latin typeface="Arial"/>
                <a:cs typeface="Arial"/>
              </a:rPr>
              <a:t>chaque</a:t>
            </a:r>
            <a:r>
              <a:rPr lang="fr-FR" sz="1400" spc="-23">
                <a:latin typeface="Arial"/>
                <a:cs typeface="Arial"/>
              </a:rPr>
              <a:t> </a:t>
            </a:r>
            <a:r>
              <a:rPr lang="fr-FR" sz="1400">
                <a:latin typeface="Arial"/>
                <a:cs typeface="Arial"/>
              </a:rPr>
              <a:t>centaine vérifier que :</a:t>
            </a:r>
            <a:endParaRPr lang="fr-FR" sz="1400">
              <a:latin typeface="Arial"/>
              <a:cs typeface="Arial"/>
            </a:endParaRPr>
          </a:p>
          <a:p>
            <a:pPr marL="239821" indent="-239821">
              <a:spcBef>
                <a:spcPts val="8"/>
              </a:spcBef>
              <a:buFont typeface="Wingdings"/>
              <a:buChar char="ü"/>
              <a:defRPr/>
            </a:pPr>
            <a:endParaRPr lang="fr-FR" sz="1400">
              <a:latin typeface="Arial"/>
              <a:cs typeface="Arial"/>
            </a:endParaRPr>
          </a:p>
          <a:p>
            <a:pPr marL="972771" indent="-239821">
              <a:spcBef>
                <a:spcPts val="4"/>
              </a:spcBef>
              <a:buFont typeface="Wingdings"/>
              <a:buChar char="ü"/>
              <a:defRPr/>
            </a:pPr>
            <a:r>
              <a:rPr lang="fr-FR" sz="1400" b="1" spc="-30">
                <a:solidFill>
                  <a:srgbClr val="FF2147"/>
                </a:solidFill>
                <a:latin typeface="Arial"/>
                <a:cs typeface="Arial"/>
              </a:rPr>
              <a:t>TOTAL</a:t>
            </a:r>
            <a:r>
              <a:rPr lang="fr-FR" sz="1400" b="1" spc="-4">
                <a:solidFill>
                  <a:srgbClr val="FF2147"/>
                </a:solidFill>
                <a:latin typeface="Arial"/>
                <a:cs typeface="Arial"/>
              </a:rPr>
              <a:t> </a:t>
            </a:r>
            <a:r>
              <a:rPr lang="fr-FR" sz="1400" b="1">
                <a:solidFill>
                  <a:srgbClr val="FF2147"/>
                </a:solidFill>
                <a:latin typeface="Arial"/>
                <a:cs typeface="Arial"/>
              </a:rPr>
              <a:t>des</a:t>
            </a:r>
            <a:r>
              <a:rPr lang="fr-FR" sz="1400" b="1" spc="-19">
                <a:solidFill>
                  <a:srgbClr val="FF2147"/>
                </a:solidFill>
                <a:latin typeface="Arial"/>
                <a:cs typeface="Arial"/>
              </a:rPr>
              <a:t> </a:t>
            </a:r>
            <a:r>
              <a:rPr lang="fr-FR" sz="1400" b="1" spc="-4">
                <a:solidFill>
                  <a:srgbClr val="FF2147"/>
                </a:solidFill>
                <a:latin typeface="Arial"/>
                <a:cs typeface="Arial"/>
              </a:rPr>
              <a:t>voix</a:t>
            </a:r>
            <a:r>
              <a:rPr lang="fr-FR" sz="1400" b="1" spc="-8">
                <a:solidFill>
                  <a:srgbClr val="FF2147"/>
                </a:solidFill>
                <a:latin typeface="Arial"/>
                <a:cs typeface="Arial"/>
              </a:rPr>
              <a:t> </a:t>
            </a:r>
            <a:r>
              <a:rPr lang="fr-FR" sz="1400" b="1">
                <a:solidFill>
                  <a:srgbClr val="FF2147"/>
                </a:solidFill>
                <a:latin typeface="Arial"/>
                <a:cs typeface="Arial"/>
              </a:rPr>
              <a:t>+</a:t>
            </a:r>
            <a:r>
              <a:rPr lang="fr-FR" sz="1400" b="1" spc="-11">
                <a:solidFill>
                  <a:srgbClr val="FF2147"/>
                </a:solidFill>
                <a:latin typeface="Arial"/>
                <a:cs typeface="Arial"/>
              </a:rPr>
              <a:t> </a:t>
            </a:r>
            <a:r>
              <a:rPr lang="fr-FR" sz="1400" b="1" spc="-4">
                <a:solidFill>
                  <a:srgbClr val="FF2147"/>
                </a:solidFill>
                <a:latin typeface="Arial"/>
                <a:cs typeface="Arial"/>
              </a:rPr>
              <a:t>bulletins</a:t>
            </a:r>
            <a:r>
              <a:rPr lang="fr-FR" sz="1400" b="1" spc="-34">
                <a:solidFill>
                  <a:srgbClr val="FF2147"/>
                </a:solidFill>
                <a:latin typeface="Arial"/>
                <a:cs typeface="Arial"/>
              </a:rPr>
              <a:t> </a:t>
            </a:r>
            <a:r>
              <a:rPr lang="fr-FR" sz="1400" b="1" spc="-4">
                <a:solidFill>
                  <a:srgbClr val="FF2147"/>
                </a:solidFill>
                <a:latin typeface="Arial"/>
                <a:cs typeface="Arial"/>
              </a:rPr>
              <a:t>nuls</a:t>
            </a:r>
            <a:r>
              <a:rPr lang="fr-FR" sz="1400" b="1" spc="-11">
                <a:solidFill>
                  <a:srgbClr val="FF2147"/>
                </a:solidFill>
                <a:latin typeface="Arial"/>
                <a:cs typeface="Arial"/>
              </a:rPr>
              <a:t> &amp; </a:t>
            </a:r>
            <a:r>
              <a:rPr lang="fr-FR" sz="1400" b="1">
                <a:solidFill>
                  <a:srgbClr val="FF2147"/>
                </a:solidFill>
                <a:latin typeface="Arial"/>
                <a:cs typeface="Arial"/>
              </a:rPr>
              <a:t>blancs</a:t>
            </a:r>
            <a:r>
              <a:rPr lang="fr-FR" sz="1400" b="1" spc="-38">
                <a:solidFill>
                  <a:srgbClr val="FF2147"/>
                </a:solidFill>
                <a:latin typeface="Arial"/>
                <a:cs typeface="Arial"/>
              </a:rPr>
              <a:t> </a:t>
            </a:r>
            <a:r>
              <a:rPr lang="fr-FR" sz="1400" b="1">
                <a:solidFill>
                  <a:srgbClr val="FF2147"/>
                </a:solidFill>
                <a:latin typeface="Arial"/>
                <a:cs typeface="Arial"/>
              </a:rPr>
              <a:t>=</a:t>
            </a:r>
            <a:r>
              <a:rPr lang="fr-FR" sz="1400" b="1" spc="-11">
                <a:solidFill>
                  <a:srgbClr val="FF2147"/>
                </a:solidFill>
                <a:latin typeface="Arial"/>
                <a:cs typeface="Arial"/>
              </a:rPr>
              <a:t> </a:t>
            </a:r>
            <a:r>
              <a:rPr lang="fr-FR" sz="1400" b="1">
                <a:solidFill>
                  <a:srgbClr val="FF2147"/>
                </a:solidFill>
                <a:latin typeface="Arial"/>
                <a:cs typeface="Arial"/>
              </a:rPr>
              <a:t>100</a:t>
            </a:r>
            <a:endParaRPr sz="1400">
              <a:solidFill>
                <a:srgbClr val="FF2147"/>
              </a:solidFill>
              <a:latin typeface="Arial"/>
              <a:cs typeface="Arial"/>
            </a:endParaRPr>
          </a:p>
          <a:p>
            <a:pPr marL="239821" indent="-239821">
              <a:spcBef>
                <a:spcPts val="18"/>
              </a:spcBef>
              <a:buFont typeface="Wingdings"/>
              <a:buChar char="ü"/>
              <a:defRPr/>
            </a:pPr>
            <a:endParaRPr lang="fr-FR" sz="1400">
              <a:latin typeface="Arial"/>
              <a:cs typeface="Arial"/>
            </a:endParaRPr>
          </a:p>
          <a:p>
            <a:pPr marL="286971" indent="-239821">
              <a:buFont typeface="Arial"/>
              <a:buChar char="•"/>
              <a:tabLst>
                <a:tab pos="262414" algn="l"/>
                <a:tab pos="262890" algn="l"/>
              </a:tabLst>
              <a:defRPr/>
            </a:pPr>
            <a:r>
              <a:rPr lang="fr-FR" sz="1400" b="1">
                <a:latin typeface="Arial"/>
                <a:cs typeface="Arial"/>
              </a:rPr>
              <a:t>A</a:t>
            </a:r>
            <a:r>
              <a:rPr lang="fr-FR" sz="1400" b="1" spc="-49">
                <a:latin typeface="Arial"/>
                <a:cs typeface="Arial"/>
              </a:rPr>
              <a:t> </a:t>
            </a:r>
            <a:r>
              <a:rPr lang="fr-FR" sz="1400" b="1">
                <a:latin typeface="Arial"/>
                <a:cs typeface="Arial"/>
              </a:rPr>
              <a:t>la</a:t>
            </a:r>
            <a:r>
              <a:rPr lang="fr-FR" sz="1400" b="1" spc="-11">
                <a:latin typeface="Arial"/>
                <a:cs typeface="Arial"/>
              </a:rPr>
              <a:t> </a:t>
            </a:r>
            <a:r>
              <a:rPr lang="fr-FR" sz="1400" b="1">
                <a:latin typeface="Arial"/>
                <a:cs typeface="Arial"/>
              </a:rPr>
              <a:t>fin</a:t>
            </a:r>
            <a:r>
              <a:rPr lang="fr-FR" sz="1400" b="1" spc="-19">
                <a:latin typeface="Arial"/>
                <a:cs typeface="Arial"/>
              </a:rPr>
              <a:t> </a:t>
            </a:r>
            <a:r>
              <a:rPr lang="fr-FR" sz="1400" b="1" spc="-4">
                <a:latin typeface="Arial"/>
                <a:cs typeface="Arial"/>
              </a:rPr>
              <a:t>de </a:t>
            </a:r>
            <a:r>
              <a:rPr lang="fr-FR" sz="1400" b="1">
                <a:latin typeface="Arial"/>
                <a:cs typeface="Arial"/>
              </a:rPr>
              <a:t>la</a:t>
            </a:r>
            <a:r>
              <a:rPr lang="fr-FR" sz="1400" b="1" spc="-15">
                <a:latin typeface="Arial"/>
                <a:cs typeface="Arial"/>
              </a:rPr>
              <a:t> </a:t>
            </a:r>
            <a:r>
              <a:rPr lang="fr-FR" sz="1400" b="1" spc="8">
                <a:latin typeface="Arial"/>
                <a:cs typeface="Arial"/>
              </a:rPr>
              <a:t>1</a:t>
            </a:r>
            <a:r>
              <a:rPr lang="fr-FR" sz="1400" b="1" spc="11" baseline="30000">
                <a:latin typeface="Arial"/>
                <a:cs typeface="Arial"/>
              </a:rPr>
              <a:t>ère</a:t>
            </a:r>
            <a:r>
              <a:rPr lang="fr-FR" sz="1400" b="1" spc="174" baseline="30000">
                <a:latin typeface="Arial"/>
                <a:cs typeface="Arial"/>
              </a:rPr>
              <a:t> </a:t>
            </a:r>
            <a:r>
              <a:rPr lang="fr-FR" sz="1400" b="1" spc="-4">
                <a:latin typeface="Arial"/>
                <a:cs typeface="Arial"/>
              </a:rPr>
              <a:t>centaine,</a:t>
            </a:r>
            <a:r>
              <a:rPr lang="fr-FR" sz="1400" b="1" spc="-34">
                <a:latin typeface="Arial"/>
                <a:cs typeface="Arial"/>
              </a:rPr>
              <a:t> </a:t>
            </a:r>
            <a:r>
              <a:rPr lang="fr-FR" sz="1400">
                <a:latin typeface="Arial"/>
                <a:cs typeface="Arial"/>
              </a:rPr>
              <a:t>le</a:t>
            </a:r>
            <a:r>
              <a:rPr lang="fr-FR" sz="1400" spc="-8">
                <a:latin typeface="Arial"/>
                <a:cs typeface="Arial"/>
              </a:rPr>
              <a:t> </a:t>
            </a:r>
            <a:r>
              <a:rPr lang="fr-FR" sz="1400">
                <a:latin typeface="Arial"/>
                <a:cs typeface="Arial"/>
              </a:rPr>
              <a:t>président ou l’employé de BV</a:t>
            </a:r>
            <a:r>
              <a:rPr lang="fr-FR" sz="1400" spc="-26">
                <a:latin typeface="Arial"/>
                <a:cs typeface="Arial"/>
              </a:rPr>
              <a:t> </a:t>
            </a:r>
            <a:r>
              <a:rPr lang="fr-FR" sz="1400">
                <a:latin typeface="Arial"/>
                <a:cs typeface="Arial"/>
              </a:rPr>
              <a:t>communique</a:t>
            </a:r>
            <a:r>
              <a:rPr lang="fr-FR" sz="1400" spc="-34">
                <a:latin typeface="Arial"/>
                <a:cs typeface="Arial"/>
              </a:rPr>
              <a:t> </a:t>
            </a:r>
            <a:r>
              <a:rPr lang="fr-FR" sz="1400">
                <a:latin typeface="Arial"/>
                <a:cs typeface="Arial"/>
              </a:rPr>
              <a:t>le</a:t>
            </a:r>
            <a:r>
              <a:rPr lang="fr-FR" sz="1400" spc="-4">
                <a:latin typeface="Arial"/>
                <a:cs typeface="Arial"/>
              </a:rPr>
              <a:t> résultat</a:t>
            </a:r>
            <a:r>
              <a:rPr lang="fr-FR" sz="1400" spc="-26">
                <a:latin typeface="Arial"/>
                <a:cs typeface="Arial"/>
              </a:rPr>
              <a:t> </a:t>
            </a:r>
            <a:r>
              <a:rPr lang="fr-FR" sz="1400">
                <a:latin typeface="Arial"/>
                <a:cs typeface="Arial"/>
              </a:rPr>
              <a:t>partiel</a:t>
            </a:r>
            <a:r>
              <a:rPr lang="fr-FR" sz="1400" spc="-23">
                <a:latin typeface="Arial"/>
                <a:cs typeface="Arial"/>
              </a:rPr>
              <a:t> </a:t>
            </a:r>
            <a:r>
              <a:rPr lang="fr-FR" sz="1400">
                <a:latin typeface="Arial"/>
                <a:cs typeface="Arial"/>
              </a:rPr>
              <a:t>à</a:t>
            </a:r>
            <a:r>
              <a:rPr lang="fr-FR" sz="1400" spc="-4">
                <a:latin typeface="Arial"/>
                <a:cs typeface="Arial"/>
              </a:rPr>
              <a:t> </a:t>
            </a:r>
            <a:r>
              <a:rPr lang="fr-FR" sz="1400">
                <a:latin typeface="Arial"/>
                <a:cs typeface="Arial"/>
              </a:rPr>
              <a:t>la</a:t>
            </a:r>
            <a:r>
              <a:rPr lang="fr-FR" sz="1400" spc="-4">
                <a:latin typeface="Arial"/>
                <a:cs typeface="Arial"/>
              </a:rPr>
              <a:t> </a:t>
            </a:r>
            <a:r>
              <a:rPr lang="fr-FR" sz="1400">
                <a:latin typeface="Arial"/>
                <a:cs typeface="Arial"/>
              </a:rPr>
              <a:t>centralisation</a:t>
            </a:r>
            <a:endParaRPr/>
          </a:p>
          <a:p>
            <a:pPr>
              <a:spcBef>
                <a:spcPts val="11"/>
              </a:spcBef>
              <a:defRPr/>
            </a:pPr>
            <a:endParaRPr lang="fr-FR" sz="1400">
              <a:latin typeface="Arial"/>
              <a:cs typeface="Arial"/>
            </a:endParaRPr>
          </a:p>
          <a:p>
            <a:pPr marL="239821" indent="-239821">
              <a:buFont typeface="Arial"/>
              <a:buChar char="•"/>
              <a:tabLst>
                <a:tab pos="262414" algn="l"/>
                <a:tab pos="262890" algn="l"/>
              </a:tabLst>
              <a:defRPr/>
            </a:pPr>
            <a:r>
              <a:rPr lang="fr-FR" sz="1400" b="1">
                <a:latin typeface="Arial"/>
                <a:cs typeface="Arial"/>
              </a:rPr>
              <a:t>A</a:t>
            </a:r>
            <a:r>
              <a:rPr lang="fr-FR" sz="1400" b="1" spc="-45">
                <a:latin typeface="Arial"/>
                <a:cs typeface="Arial"/>
              </a:rPr>
              <a:t> </a:t>
            </a:r>
            <a:r>
              <a:rPr lang="fr-FR" sz="1400" b="1">
                <a:latin typeface="Arial"/>
                <a:cs typeface="Arial"/>
              </a:rPr>
              <a:t>la</a:t>
            </a:r>
            <a:r>
              <a:rPr lang="fr-FR" sz="1400" b="1" spc="-11">
                <a:latin typeface="Arial"/>
                <a:cs typeface="Arial"/>
              </a:rPr>
              <a:t> </a:t>
            </a:r>
            <a:r>
              <a:rPr lang="fr-FR" sz="1400" b="1">
                <a:latin typeface="Arial"/>
                <a:cs typeface="Arial"/>
              </a:rPr>
              <a:t>fin</a:t>
            </a:r>
            <a:r>
              <a:rPr lang="fr-FR" sz="1400" b="1" spc="-15">
                <a:latin typeface="Arial"/>
                <a:cs typeface="Arial"/>
              </a:rPr>
              <a:t> </a:t>
            </a:r>
            <a:r>
              <a:rPr lang="fr-FR" sz="1400" b="1" spc="-4">
                <a:latin typeface="Arial"/>
                <a:cs typeface="Arial"/>
              </a:rPr>
              <a:t>du dépouillement,</a:t>
            </a:r>
            <a:r>
              <a:rPr lang="fr-FR" sz="1400" b="1" spc="-11">
                <a:latin typeface="Arial"/>
                <a:cs typeface="Arial"/>
              </a:rPr>
              <a:t> </a:t>
            </a:r>
            <a:r>
              <a:rPr lang="fr-FR" sz="1400">
                <a:latin typeface="Arial"/>
                <a:cs typeface="Arial"/>
              </a:rPr>
              <a:t>si</a:t>
            </a:r>
            <a:r>
              <a:rPr lang="fr-FR" sz="1400" spc="-11">
                <a:latin typeface="Arial"/>
                <a:cs typeface="Arial"/>
              </a:rPr>
              <a:t> </a:t>
            </a:r>
            <a:r>
              <a:rPr lang="fr-FR" sz="1400" spc="-4">
                <a:latin typeface="Arial"/>
                <a:cs typeface="Arial"/>
              </a:rPr>
              <a:t>le nombre</a:t>
            </a:r>
            <a:r>
              <a:rPr lang="fr-FR" sz="1400" spc="-19">
                <a:latin typeface="Arial"/>
                <a:cs typeface="Arial"/>
              </a:rPr>
              <a:t> </a:t>
            </a:r>
            <a:r>
              <a:rPr lang="fr-FR" sz="1400" spc="-4">
                <a:latin typeface="Arial"/>
                <a:cs typeface="Arial"/>
              </a:rPr>
              <a:t>de signature</a:t>
            </a:r>
            <a:r>
              <a:rPr lang="fr-FR" sz="1400" spc="-26">
                <a:latin typeface="Arial"/>
                <a:cs typeface="Arial"/>
              </a:rPr>
              <a:t> </a:t>
            </a:r>
            <a:r>
              <a:rPr lang="fr-FR" sz="1400">
                <a:latin typeface="Arial"/>
                <a:cs typeface="Arial"/>
              </a:rPr>
              <a:t>est</a:t>
            </a:r>
            <a:r>
              <a:rPr lang="fr-FR" sz="1400" spc="-8">
                <a:latin typeface="Arial"/>
                <a:cs typeface="Arial"/>
              </a:rPr>
              <a:t> différent</a:t>
            </a:r>
            <a:r>
              <a:rPr lang="fr-FR" sz="1400" spc="-34">
                <a:latin typeface="Arial"/>
                <a:cs typeface="Arial"/>
              </a:rPr>
              <a:t> </a:t>
            </a:r>
            <a:r>
              <a:rPr lang="fr-FR" sz="1400" spc="-4">
                <a:latin typeface="Arial"/>
                <a:cs typeface="Arial"/>
              </a:rPr>
              <a:t>de celui</a:t>
            </a:r>
            <a:r>
              <a:rPr lang="fr-FR" sz="1400" spc="-8">
                <a:latin typeface="Arial"/>
                <a:cs typeface="Arial"/>
              </a:rPr>
              <a:t> </a:t>
            </a:r>
            <a:r>
              <a:rPr lang="fr-FR" sz="1400" spc="-4">
                <a:latin typeface="Arial"/>
                <a:cs typeface="Arial"/>
              </a:rPr>
              <a:t>d’enveloppes</a:t>
            </a:r>
            <a:r>
              <a:rPr lang="fr-FR" sz="1400" spc="-19">
                <a:latin typeface="Arial"/>
                <a:cs typeface="Arial"/>
              </a:rPr>
              <a:t> </a:t>
            </a:r>
            <a:r>
              <a:rPr lang="fr-FR" sz="1400">
                <a:latin typeface="Arial"/>
                <a:cs typeface="Arial"/>
              </a:rPr>
              <a:t>: </a:t>
            </a:r>
            <a:r>
              <a:rPr lang="fr-FR" sz="1400" b="1" spc="-4">
                <a:latin typeface="Arial"/>
                <a:cs typeface="Arial"/>
              </a:rPr>
              <a:t>l’indiquer</a:t>
            </a:r>
            <a:r>
              <a:rPr lang="fr-FR" sz="1400" b="1" spc="-34">
                <a:latin typeface="Arial"/>
                <a:cs typeface="Arial"/>
              </a:rPr>
              <a:t> </a:t>
            </a:r>
            <a:r>
              <a:rPr lang="fr-FR" sz="1400" b="1">
                <a:latin typeface="Arial"/>
                <a:cs typeface="Arial"/>
              </a:rPr>
              <a:t>sur</a:t>
            </a:r>
            <a:r>
              <a:rPr lang="fr-FR" sz="1400" b="1" spc="-26">
                <a:latin typeface="Arial"/>
                <a:cs typeface="Arial"/>
              </a:rPr>
              <a:t> </a:t>
            </a:r>
            <a:r>
              <a:rPr lang="fr-FR" sz="1400" b="1">
                <a:latin typeface="Arial"/>
                <a:cs typeface="Arial"/>
              </a:rPr>
              <a:t>le</a:t>
            </a:r>
            <a:r>
              <a:rPr lang="fr-FR" sz="1400" b="1" spc="-19">
                <a:latin typeface="Arial"/>
                <a:cs typeface="Arial"/>
              </a:rPr>
              <a:t> </a:t>
            </a:r>
            <a:r>
              <a:rPr lang="fr-FR" sz="1400" b="1">
                <a:latin typeface="Arial"/>
                <a:cs typeface="Arial"/>
              </a:rPr>
              <a:t>PV</a:t>
            </a:r>
            <a:endParaRPr/>
          </a:p>
          <a:p>
            <a:pPr marL="262414" indent="-215265">
              <a:buFont typeface="Wingdings"/>
              <a:buChar char=""/>
              <a:tabLst>
                <a:tab pos="262414" algn="l"/>
                <a:tab pos="262890" algn="l"/>
              </a:tabLst>
              <a:defRPr/>
            </a:pPr>
            <a:endParaRPr lang="fr-FR" sz="1400" b="1">
              <a:latin typeface="Arial"/>
              <a:cs typeface="Arial"/>
            </a:endParaRPr>
          </a:p>
          <a:p>
            <a:pPr marL="239821" indent="-239821">
              <a:buFont typeface="Arial"/>
              <a:buChar char="•"/>
              <a:tabLst>
                <a:tab pos="262414" algn="l"/>
                <a:tab pos="262890" algn="l"/>
              </a:tabLst>
              <a:defRPr/>
            </a:pPr>
            <a:r>
              <a:rPr lang="fr-FR" sz="1400">
                <a:latin typeface="Arial"/>
                <a:cs typeface="Arial"/>
              </a:rPr>
              <a:t>Le président </a:t>
            </a:r>
            <a:r>
              <a:rPr lang="fr-FR" sz="1400" b="1">
                <a:latin typeface="Arial"/>
                <a:cs typeface="Arial"/>
              </a:rPr>
              <a:t>proclame les résultats </a:t>
            </a:r>
            <a:r>
              <a:rPr lang="fr-FR" sz="1400">
                <a:latin typeface="Arial"/>
                <a:cs typeface="Arial"/>
              </a:rPr>
              <a:t>du</a:t>
            </a:r>
            <a:r>
              <a:rPr lang="fr-FR" sz="1400" b="1">
                <a:latin typeface="Arial"/>
                <a:cs typeface="Arial"/>
              </a:rPr>
              <a:t> bureau de vote</a:t>
            </a:r>
            <a:r>
              <a:rPr lang="fr-FR" sz="1400" b="1">
                <a:latin typeface="Arial"/>
                <a:cs typeface="Arial"/>
              </a:rPr>
              <a:t>.</a:t>
            </a:r>
            <a:endParaRPr lang="fr-FR" sz="1400"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65185318" name="Titre 14"/>
          <p:cNvSpPr>
            <a:spLocks noGrp="1"/>
          </p:cNvSpPr>
          <p:nvPr>
            <p:ph type="title"/>
          </p:nvPr>
        </p:nvSpPr>
        <p:spPr bwMode="auto">
          <a:xfrm>
            <a:off x="284567" y="753178"/>
            <a:ext cx="8574862" cy="1047526"/>
          </a:xfrm>
        </p:spPr>
        <p:txBody>
          <a:bodyPr/>
          <a:lstStyle/>
          <a:p>
            <a:pPr algn="ctr">
              <a:defRPr/>
            </a:pPr>
            <a:r>
              <a:rPr lang="fr-FR" sz="2600"/>
              <a:t>La proclamation des résultats</a:t>
            </a:r>
            <a:endParaRPr lang="fr-FR" sz="2200"/>
          </a:p>
        </p:txBody>
      </p:sp>
      <p:sp>
        <p:nvSpPr>
          <p:cNvPr id="1168335411"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662616647"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2049508035"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000476896" name="ZoneTexte 2"/>
          <p:cNvSpPr txBox="1"/>
          <p:nvPr/>
        </p:nvSpPr>
        <p:spPr bwMode="auto">
          <a:xfrm>
            <a:off x="180389" y="1950598"/>
            <a:ext cx="7078291" cy="2019658"/>
          </a:xfrm>
          <a:prstGeom prst="rect">
            <a:avLst/>
          </a:prstGeom>
          <a:noFill/>
        </p:spPr>
        <p:txBody>
          <a:bodyPr wrap="square" rtlCol="0">
            <a:spAutoFit/>
          </a:bodyPr>
          <a:lstStyle/>
          <a:p>
            <a:pPr algn="just">
              <a:spcBef>
                <a:spcPts val="0"/>
              </a:spcBef>
              <a:buFontTx/>
              <a:buNone/>
              <a:defRPr/>
            </a:pPr>
            <a:r>
              <a:rPr lang="fr-FR" sz="1400">
                <a:latin typeface="Arial"/>
                <a:cs typeface="Arial"/>
              </a:rPr>
              <a:t>Le président </a:t>
            </a:r>
            <a:r>
              <a:rPr lang="fr-FR" sz="1400" b="1">
                <a:latin typeface="Arial"/>
                <a:cs typeface="Arial"/>
              </a:rPr>
              <a:t>proclame les résultats </a:t>
            </a:r>
            <a:r>
              <a:rPr lang="fr-FR" sz="1400">
                <a:latin typeface="Arial"/>
                <a:cs typeface="Arial"/>
              </a:rPr>
              <a:t>et les </a:t>
            </a:r>
            <a:r>
              <a:rPr lang="fr-FR" sz="1400" b="1">
                <a:latin typeface="Arial"/>
                <a:cs typeface="Arial"/>
              </a:rPr>
              <a:t>affiche dans le bureau de vote</a:t>
            </a:r>
            <a:r>
              <a:rPr lang="fr-FR" sz="1400" b="1">
                <a:latin typeface="Arial"/>
                <a:cs typeface="Arial"/>
              </a:rPr>
              <a:t>. </a:t>
            </a:r>
            <a:endParaRPr lang="fr-FR" sz="1400" b="1">
              <a:latin typeface="Arial"/>
              <a:cs typeface="Arial"/>
            </a:endParaRPr>
          </a:p>
          <a:p>
            <a:pPr algn="just">
              <a:spcBef>
                <a:spcPts val="0"/>
              </a:spcBef>
              <a:buFontTx/>
              <a:buNone/>
              <a:defRPr/>
            </a:pPr>
            <a:r>
              <a:rPr lang="fr-FR" sz="1400" b="0" i="0" u="none" strike="noStrike" cap="none" spc="0">
                <a:solidFill>
                  <a:schemeClr val="tx1"/>
                </a:solidFill>
                <a:latin typeface="Calibri"/>
                <a:ea typeface="Arial"/>
                <a:cs typeface="Arial"/>
              </a:rPr>
              <a:t>Il doit </a:t>
            </a:r>
            <a:r>
              <a:rPr lang="fr-FR" sz="1400" b="0" i="0" u="none" strike="noStrike" cap="none" spc="0">
                <a:solidFill>
                  <a:schemeClr val="tx1"/>
                </a:solidFill>
                <a:latin typeface="Arial"/>
                <a:ea typeface="Arial"/>
                <a:cs typeface="Arial"/>
              </a:rPr>
              <a:t>indiquer :</a:t>
            </a:r>
            <a:endParaRPr sz="1400">
              <a:latin typeface="Arial"/>
              <a:cs typeface="Arial"/>
            </a:endParaRPr>
          </a:p>
          <a:p>
            <a:pPr algn="just">
              <a:spcBef>
                <a:spcPts val="0"/>
              </a:spcBef>
              <a:buFontTx/>
              <a:buNone/>
              <a:defRPr/>
            </a:pPr>
            <a:endParaRPr sz="1400">
              <a:latin typeface="Arial"/>
              <a:cs typeface="Arial"/>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Le nombre d’électeurs inscrits</a:t>
            </a: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Le nombre de votants d’après les listes d’émargement</a:t>
            </a: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Le nombre de votes annulés</a:t>
            </a: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Le nombre de votes blancs</a:t>
            </a: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Le nombre de suffrages exprimés</a:t>
            </a: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Le nombre de suffrages obtenus par chaque candidat</a:t>
            </a:r>
            <a:endParaRPr sz="14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89009127" name="Titre 14"/>
          <p:cNvSpPr>
            <a:spLocks noGrp="1"/>
          </p:cNvSpPr>
          <p:nvPr>
            <p:ph type="title"/>
          </p:nvPr>
        </p:nvSpPr>
        <p:spPr bwMode="auto">
          <a:xfrm>
            <a:off x="227014" y="717895"/>
            <a:ext cx="8574862" cy="1047526"/>
          </a:xfrm>
        </p:spPr>
        <p:txBody>
          <a:bodyPr/>
          <a:lstStyle/>
          <a:p>
            <a:pPr algn="ctr">
              <a:spcBef>
                <a:spcPts val="0"/>
              </a:spcBef>
              <a:buFontTx/>
              <a:buNone/>
              <a:defRPr/>
            </a:pPr>
            <a:r>
              <a:rPr lang="fr-FR" sz="2800" b="1" i="0" u="none" strike="noStrike" cap="none" spc="0">
                <a:solidFill>
                  <a:schemeClr val="tx1"/>
                </a:solidFill>
                <a:latin typeface="Arial"/>
                <a:ea typeface="Arial"/>
                <a:cs typeface="Arial"/>
              </a:rPr>
              <a:t>Dès</a:t>
            </a:r>
            <a:r>
              <a:rPr lang="fr-FR" sz="2800" b="1" i="0" u="none" strike="noStrike" cap="none" spc="0">
                <a:solidFill>
                  <a:srgbClr val="7F7F7F"/>
                </a:solidFill>
                <a:latin typeface="Arial"/>
                <a:ea typeface="Arial"/>
                <a:cs typeface="Arial"/>
              </a:rPr>
              <a:t> </a:t>
            </a:r>
            <a:r>
              <a:rPr lang="fr-FR" sz="2800" b="1" i="0" u="none" strike="noStrike" cap="none" spc="0">
                <a:solidFill>
                  <a:schemeClr val="tx1"/>
                </a:solidFill>
                <a:latin typeface="Arial"/>
                <a:ea typeface="Arial"/>
                <a:cs typeface="Arial"/>
              </a:rPr>
              <a:t>la</a:t>
            </a:r>
            <a:r>
              <a:rPr lang="fr-FR" sz="2800" b="1" i="0" u="none" strike="noStrike" cap="none" spc="0">
                <a:solidFill>
                  <a:srgbClr val="7F7F7F"/>
                </a:solidFill>
                <a:latin typeface="Arial"/>
                <a:ea typeface="Arial"/>
                <a:cs typeface="Arial"/>
              </a:rPr>
              <a:t> </a:t>
            </a:r>
            <a:r>
              <a:rPr lang="fr-FR" sz="2800" b="1" i="0" u="none" strike="noStrike" cap="none" spc="0">
                <a:solidFill>
                  <a:schemeClr val="tx1"/>
                </a:solidFill>
                <a:latin typeface="Arial"/>
                <a:ea typeface="Arial"/>
                <a:cs typeface="Arial"/>
              </a:rPr>
              <a:t>fin</a:t>
            </a:r>
            <a:r>
              <a:rPr lang="fr-FR" sz="2800" b="1" i="0" u="none" strike="noStrike" cap="none" spc="0">
                <a:solidFill>
                  <a:srgbClr val="7F7F7F"/>
                </a:solidFill>
                <a:latin typeface="Arial"/>
                <a:ea typeface="Arial"/>
                <a:cs typeface="Arial"/>
              </a:rPr>
              <a:t> </a:t>
            </a:r>
            <a:r>
              <a:rPr lang="fr-FR" sz="2800" b="1" i="0" u="none" strike="noStrike" cap="none" spc="0">
                <a:solidFill>
                  <a:schemeClr val="tx1"/>
                </a:solidFill>
                <a:latin typeface="Arial"/>
                <a:ea typeface="Arial"/>
                <a:cs typeface="Arial"/>
              </a:rPr>
              <a:t>du</a:t>
            </a:r>
            <a:r>
              <a:rPr lang="fr-FR" sz="2800" b="1" i="0" u="none" strike="noStrike" cap="none" spc="0">
                <a:solidFill>
                  <a:srgbClr val="7F7F7F"/>
                </a:solidFill>
                <a:latin typeface="Arial"/>
                <a:ea typeface="Arial"/>
                <a:cs typeface="Arial"/>
              </a:rPr>
              <a:t> </a:t>
            </a:r>
            <a:r>
              <a:rPr lang="fr-FR" sz="2800" b="1" i="0" u="none" strike="noStrike" cap="none" spc="0">
                <a:solidFill>
                  <a:schemeClr val="tx1"/>
                </a:solidFill>
                <a:latin typeface="Arial"/>
                <a:ea typeface="Arial"/>
                <a:cs typeface="Arial"/>
              </a:rPr>
              <a:t>dépouillement</a:t>
            </a:r>
            <a:endParaRPr sz="2800"/>
          </a:p>
          <a:p>
            <a:pPr>
              <a:defRPr/>
            </a:pPr>
            <a:endParaRPr/>
          </a:p>
        </p:txBody>
      </p:sp>
      <p:sp>
        <p:nvSpPr>
          <p:cNvPr id="1307608606" name="Espace réservé du texte 21"/>
          <p:cNvSpPr>
            <a:spLocks noGrp="1"/>
          </p:cNvSpPr>
          <p:nvPr>
            <p:ph type="body" sz="quarter" idx="16"/>
          </p:nvPr>
        </p:nvSpPr>
        <p:spPr bwMode="auto">
          <a:xfrm>
            <a:off x="481773" y="276606"/>
            <a:ext cx="4626052" cy="169276"/>
          </a:xfrm>
        </p:spPr>
        <p:txBody>
          <a:bodyPr/>
          <a:lstStyle/>
          <a:p>
            <a:pPr>
              <a:defRPr/>
            </a:pPr>
            <a:r>
              <a:rPr lang="fr-FR"/>
              <a:t>Les opérations de dépouillement</a:t>
            </a:r>
            <a:endParaRPr/>
          </a:p>
        </p:txBody>
      </p:sp>
      <p:sp>
        <p:nvSpPr>
          <p:cNvPr id="829616774"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2018573241"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1448505830" name="ZoneTexte 2"/>
          <p:cNvSpPr txBox="1"/>
          <p:nvPr/>
        </p:nvSpPr>
        <p:spPr bwMode="auto">
          <a:xfrm flipH="0" flipV="0">
            <a:off x="352080" y="1938641"/>
            <a:ext cx="5380343" cy="3109319"/>
          </a:xfrm>
          <a:prstGeom prst="rect">
            <a:avLst/>
          </a:prstGeom>
          <a:noFill/>
        </p:spPr>
        <p:txBody>
          <a:bodyPr wrap="square" rtlCol="0">
            <a:spAutoFit/>
          </a:bodyPr>
          <a:lstStyle/>
          <a:p>
            <a:pPr>
              <a:spcBef>
                <a:spcPts val="0"/>
              </a:spcBef>
              <a:defRPr/>
            </a:pPr>
            <a:r>
              <a:rPr lang="fr-FR" sz="1300" b="0" i="0" u="none" strike="noStrike" cap="none" spc="0">
                <a:solidFill>
                  <a:schemeClr val="tx1"/>
                </a:solidFill>
                <a:latin typeface="Arial"/>
                <a:ea typeface="Arial"/>
                <a:cs typeface="Arial"/>
              </a:rPr>
              <a:t>A la fin des opérations de pointage des votes, les scrutateurs remettent au bureau les feuilles de dépouillement signées par eux.</a:t>
            </a:r>
            <a:endParaRPr sz="1300">
              <a:solidFill>
                <a:schemeClr val="tx1"/>
              </a:solidFill>
              <a:latin typeface="Arial"/>
              <a:cs typeface="Arial"/>
            </a:endParaRPr>
          </a:p>
          <a:p>
            <a:pPr>
              <a:spcBef>
                <a:spcPts val="0"/>
              </a:spcBef>
              <a:buFontTx/>
              <a:buNone/>
              <a:defRPr/>
            </a:pPr>
            <a:endParaRPr sz="1300">
              <a:solidFill>
                <a:schemeClr val="tx1"/>
              </a:solidFill>
              <a:latin typeface="Arial"/>
              <a:cs typeface="Arial"/>
            </a:endParaRPr>
          </a:p>
          <a:p>
            <a:pPr>
              <a:spcBef>
                <a:spcPts val="0"/>
              </a:spcBef>
              <a:buFontTx/>
              <a:buNone/>
              <a:defRPr/>
            </a:pPr>
            <a:r>
              <a:rPr lang="fr-FR" sz="1300" b="0" i="0" u="none" strike="noStrike" cap="none" spc="0">
                <a:solidFill>
                  <a:schemeClr val="tx1"/>
                </a:solidFill>
                <a:latin typeface="Arial"/>
                <a:ea typeface="Arial"/>
                <a:cs typeface="Arial"/>
              </a:rPr>
              <a:t>Les scrutateurs</a:t>
            </a:r>
            <a:r>
              <a:rPr lang="fr-FR" sz="1300" b="0" i="0" u="none" strike="noStrike" cap="none" spc="0">
                <a:solidFill>
                  <a:schemeClr val="tx1"/>
                </a:solidFill>
                <a:latin typeface="Arial"/>
                <a:ea typeface="Arial"/>
                <a:cs typeface="Arial"/>
              </a:rPr>
              <a:t> </a:t>
            </a:r>
            <a:r>
              <a:rPr lang="fr-FR" sz="1300" b="0" i="0" u="none" strike="noStrike" cap="none" spc="0">
                <a:solidFill>
                  <a:schemeClr val="tx1"/>
                </a:solidFill>
                <a:latin typeface="Arial"/>
                <a:ea typeface="Arial"/>
                <a:cs typeface="Arial"/>
              </a:rPr>
              <a:t>ne sont libérés</a:t>
            </a:r>
            <a:r>
              <a:rPr lang="fr-FR" sz="1300" b="1" i="0" u="none" strike="noStrike" cap="none" spc="0">
                <a:solidFill>
                  <a:schemeClr val="tx1"/>
                </a:solidFill>
                <a:latin typeface="Arial"/>
                <a:ea typeface="Arial"/>
                <a:cs typeface="Arial"/>
              </a:rPr>
              <a:t> qu’après avoir vérifié </a:t>
            </a:r>
            <a:r>
              <a:rPr lang="fr-FR" sz="1300" b="0" i="0" u="none" strike="noStrike" cap="none" spc="0">
                <a:solidFill>
                  <a:schemeClr val="tx1"/>
                </a:solidFill>
                <a:latin typeface="Arial"/>
                <a:ea typeface="Arial"/>
                <a:cs typeface="Arial"/>
              </a:rPr>
              <a:t>la signature de toutes les feuilles de dépouillement.</a:t>
            </a:r>
            <a:endParaRPr lang="fr-FR" sz="1300" b="0" i="0" u="none" strike="noStrike" cap="none" spc="0">
              <a:solidFill>
                <a:schemeClr val="tx1"/>
              </a:solidFill>
              <a:latin typeface="Arial"/>
              <a:ea typeface="Arial"/>
              <a:cs typeface="Arial"/>
            </a:endParaRPr>
          </a:p>
          <a:p>
            <a:pPr>
              <a:spcBef>
                <a:spcPts val="0"/>
              </a:spcBef>
              <a:buFontTx/>
              <a:buNone/>
              <a:defRPr/>
            </a:pPr>
            <a:endParaRPr sz="1300">
              <a:solidFill>
                <a:schemeClr val="tx1"/>
              </a:solidFill>
              <a:latin typeface="Arial"/>
              <a:cs typeface="Arial"/>
            </a:endParaRPr>
          </a:p>
          <a:p>
            <a:pPr>
              <a:spcBef>
                <a:spcPts val="0"/>
              </a:spcBef>
              <a:buFontTx/>
              <a:buNone/>
              <a:defRPr/>
            </a:pPr>
            <a:r>
              <a:rPr lang="fr-FR" sz="1300" b="1" i="0" u="none" strike="noStrike" cap="none" spc="0">
                <a:solidFill>
                  <a:schemeClr val="tx1"/>
                </a:solidFill>
                <a:latin typeface="Arial"/>
                <a:ea typeface="Arial"/>
                <a:cs typeface="Arial"/>
              </a:rPr>
              <a:t>A la fin du dépouillement,</a:t>
            </a:r>
            <a:r>
              <a:rPr lang="fr-FR" sz="1300" b="0" i="0" u="none" strike="noStrike" cap="none" spc="0">
                <a:solidFill>
                  <a:schemeClr val="tx1"/>
                </a:solidFill>
                <a:latin typeface="Arial"/>
                <a:ea typeface="Arial"/>
                <a:cs typeface="Arial"/>
              </a:rPr>
              <a:t> les enveloppes de scrutin sont remises par paquet de </a:t>
            </a:r>
            <a:r>
              <a:rPr lang="fr-FR" sz="1300" b="0" i="0" u="none" strike="noStrike" cap="none" spc="0">
                <a:solidFill>
                  <a:schemeClr val="tx1"/>
                </a:solidFill>
                <a:latin typeface="Arial"/>
                <a:ea typeface="Arial"/>
                <a:cs typeface="Arial"/>
              </a:rPr>
              <a:t>cent, élastiquées </a:t>
            </a:r>
            <a:r>
              <a:rPr lang="fr-FR" sz="1300" b="0" i="0" u="none" strike="noStrike" cap="none" spc="0">
                <a:solidFill>
                  <a:schemeClr val="tx1"/>
                </a:solidFill>
                <a:latin typeface="Arial"/>
                <a:ea typeface="Arial"/>
                <a:cs typeface="Arial"/>
              </a:rPr>
              <a:t>et rangées dans l’urne</a:t>
            </a:r>
            <a:r>
              <a:rPr lang="fr-FR" sz="1300" b="1" i="0" u="none" strike="noStrike" cap="none" spc="0">
                <a:solidFill>
                  <a:schemeClr val="tx1"/>
                </a:solidFill>
                <a:latin typeface="Arial"/>
                <a:ea typeface="Arial"/>
                <a:cs typeface="Arial"/>
              </a:rPr>
              <a:t>.</a:t>
            </a:r>
            <a:endParaRPr sz="1300">
              <a:solidFill>
                <a:schemeClr val="tx1"/>
              </a:solidFill>
              <a:latin typeface="Arial"/>
              <a:cs typeface="Arial"/>
            </a:endParaRPr>
          </a:p>
          <a:p>
            <a:pPr>
              <a:spcBef>
                <a:spcPts val="0"/>
              </a:spcBef>
              <a:buFontTx/>
              <a:buNone/>
              <a:defRPr/>
            </a:pPr>
            <a:endParaRPr sz="1300" b="1">
              <a:solidFill>
                <a:schemeClr val="tx1"/>
              </a:solidFill>
              <a:latin typeface="Arial"/>
              <a:cs typeface="Arial"/>
            </a:endParaRPr>
          </a:p>
          <a:p>
            <a:pPr>
              <a:spcBef>
                <a:spcPts val="0"/>
              </a:spcBef>
              <a:buFontTx/>
              <a:buNone/>
              <a:defRPr/>
            </a:pPr>
            <a:r>
              <a:rPr lang="fr-FR" sz="1300" b="1" i="0" u="none" strike="noStrike" cap="none" spc="0">
                <a:solidFill>
                  <a:schemeClr val="tx1"/>
                </a:solidFill>
                <a:latin typeface="Arial"/>
                <a:ea typeface="Arial"/>
                <a:cs typeface="Arial"/>
              </a:rPr>
              <a:t>Les bulletins dépouillés sont remis dans les enveloppes de centaine puis jetés à l’aide du sac poubelle </a:t>
            </a:r>
            <a:r>
              <a:rPr lang="fr-FR" sz="1300" b="1" i="0" u="none" strike="noStrike" cap="none" spc="0">
                <a:solidFill>
                  <a:schemeClr val="tx1"/>
                </a:solidFill>
                <a:latin typeface="Arial"/>
                <a:ea typeface="Arial"/>
                <a:cs typeface="Arial"/>
              </a:rPr>
              <a:t>(</a:t>
            </a:r>
            <a:r>
              <a:rPr lang="fr-FR" sz="1300" b="1" i="0" u="sng" strike="noStrike" cap="none" spc="0">
                <a:solidFill>
                  <a:schemeClr val="tx1"/>
                </a:solidFill>
                <a:latin typeface="Arial"/>
                <a:ea typeface="Arial"/>
                <a:cs typeface="Arial"/>
              </a:rPr>
              <a:t>sauf les nuls et les blancs !!!</a:t>
            </a:r>
            <a:r>
              <a:rPr lang="fr-FR" sz="1300" b="1" i="0" u="none" strike="noStrike" cap="none" spc="0">
                <a:solidFill>
                  <a:schemeClr val="tx1"/>
                </a:solidFill>
                <a:latin typeface="Arial"/>
                <a:ea typeface="Arial"/>
                <a:cs typeface="Arial"/>
              </a:rPr>
              <a:t>).</a:t>
            </a:r>
            <a:endParaRPr sz="1300">
              <a:solidFill>
                <a:schemeClr val="tx1"/>
              </a:solidFill>
              <a:latin typeface="Arial"/>
              <a:cs typeface="Arial"/>
            </a:endParaRPr>
          </a:p>
          <a:p>
            <a:pPr>
              <a:spcBef>
                <a:spcPts val="0"/>
              </a:spcBef>
              <a:buFontTx/>
              <a:buNone/>
              <a:defRPr/>
            </a:pPr>
            <a:endParaRPr sz="1400"/>
          </a:p>
          <a:p>
            <a:pPr>
              <a:spcBef>
                <a:spcPts val="0"/>
              </a:spcBef>
              <a:buFontTx/>
              <a:buNone/>
              <a:defRPr/>
            </a:pPr>
            <a:endParaRPr sz="1400"/>
          </a:p>
          <a:p>
            <a:pPr>
              <a:defRPr/>
            </a:pPr>
            <a:endParaRPr lang="fr-FR" sz="1400">
              <a:latin typeface="Arial"/>
              <a:cs typeface="Arial"/>
            </a:endParaRPr>
          </a:p>
        </p:txBody>
      </p:sp>
      <p:sp>
        <p:nvSpPr>
          <p:cNvPr id="2086538396" name=""/>
          <p:cNvSpPr txBox="1"/>
          <p:nvPr/>
        </p:nvSpPr>
        <p:spPr bwMode="auto">
          <a:xfrm flipH="0" flipV="0">
            <a:off x="-899659" y="874568"/>
            <a:ext cx="183240" cy="51815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endParaRPr sz="2800" b="1">
              <a:solidFill>
                <a:schemeClr val="accent2"/>
              </a:solidFill>
            </a:endParaRPr>
          </a:p>
        </p:txBody>
      </p:sp>
      <p:sp>
        <p:nvSpPr>
          <p:cNvPr id="1360268663" name=""/>
          <p:cNvSpPr txBox="1"/>
          <p:nvPr/>
        </p:nvSpPr>
        <p:spPr bwMode="auto">
          <a:xfrm flipH="0" flipV="0">
            <a:off x="7145983" y="1765421"/>
            <a:ext cx="1594980" cy="36611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p:txBody>
      </p:sp>
      <p:sp>
        <p:nvSpPr>
          <p:cNvPr id="393719998" name="Text Box 7"/>
          <p:cNvSpPr txBox="1">
            <a:spLocks noChangeArrowheads="1"/>
          </p:cNvSpPr>
          <p:nvPr/>
        </p:nvSpPr>
        <p:spPr bwMode="auto">
          <a:xfrm flipH="0" flipV="0">
            <a:off x="5943494" y="2334130"/>
            <a:ext cx="2557895" cy="1280520"/>
          </a:xfrm>
          <a:prstGeom prst="rect">
            <a:avLst/>
          </a:prstGeom>
          <a:noFill/>
          <a:ln w="6349">
            <a:solidFill>
              <a:schemeClr val="accent1">
                <a:lumMod val="50196"/>
              </a:schemeClr>
            </a:solidFill>
            <a:prstDash val="solid"/>
          </a:ln>
          <a:effectLst/>
        </p:spPr>
        <p:txBody>
          <a:bodyPr>
            <a:spAutoFit/>
          </a:bodyPr>
          <a:lstStyle>
            <a:lvl1pPr>
              <a:spcBef>
                <a:spcPts val="0"/>
              </a:spcBef>
              <a:buChar char="•"/>
              <a:defRPr sz="3200">
                <a:solidFill>
                  <a:schemeClr val="tx1"/>
                </a:solidFill>
                <a:latin typeface="Arial"/>
              </a:defRPr>
            </a:lvl1pPr>
            <a:lvl2pPr marL="742950" indent="-285750">
              <a:spcBef>
                <a:spcPts val="0"/>
              </a:spcBef>
              <a:buChar char="–"/>
              <a:defRPr sz="2800">
                <a:solidFill>
                  <a:schemeClr val="tx1"/>
                </a:solidFill>
                <a:latin typeface="Arial"/>
              </a:defRPr>
            </a:lvl2pPr>
            <a:lvl3pPr marL="1143000" indent="-228600">
              <a:spcBef>
                <a:spcPts val="0"/>
              </a:spcBef>
              <a:buChar char="•"/>
              <a:defRPr sz="2400">
                <a:solidFill>
                  <a:schemeClr val="tx1"/>
                </a:solidFill>
                <a:latin typeface="Arial"/>
              </a:defRPr>
            </a:lvl3pPr>
            <a:lvl4pPr marL="1600200" indent="-228600">
              <a:spcBef>
                <a:spcPts val="0"/>
              </a:spcBef>
              <a:buChar char="–"/>
              <a:defRPr sz="2000">
                <a:solidFill>
                  <a:schemeClr val="tx1"/>
                </a:solidFill>
                <a:latin typeface="Arial"/>
              </a:defRPr>
            </a:lvl4pPr>
            <a:lvl5pPr marL="2057400" indent="-228600">
              <a:spcBef>
                <a:spcPts val="0"/>
              </a:spcBef>
              <a:buChar char="»"/>
              <a:defRPr sz="2000">
                <a:solidFill>
                  <a:schemeClr val="tx1"/>
                </a:solidFill>
                <a:latin typeface="Arial"/>
              </a:defRPr>
            </a:lvl5pPr>
            <a:lvl6pPr marL="2514599" indent="-228600">
              <a:spcBef>
                <a:spcPts val="0"/>
              </a:spcBef>
              <a:spcAft>
                <a:spcPts val="0"/>
              </a:spcAft>
              <a:buChar char="»"/>
              <a:defRPr sz="2000">
                <a:solidFill>
                  <a:schemeClr val="tx1"/>
                </a:solidFill>
                <a:latin typeface="Arial"/>
              </a:defRPr>
            </a:lvl6pPr>
            <a:lvl7pPr marL="2971800" indent="-228600">
              <a:spcBef>
                <a:spcPts val="0"/>
              </a:spcBef>
              <a:spcAft>
                <a:spcPts val="0"/>
              </a:spcAft>
              <a:buChar char="»"/>
              <a:defRPr sz="2000">
                <a:solidFill>
                  <a:schemeClr val="tx1"/>
                </a:solidFill>
                <a:latin typeface="Arial"/>
              </a:defRPr>
            </a:lvl7pPr>
            <a:lvl8pPr marL="3429000" indent="-228600">
              <a:spcBef>
                <a:spcPts val="0"/>
              </a:spcBef>
              <a:spcAft>
                <a:spcPts val="0"/>
              </a:spcAft>
              <a:buChar char="»"/>
              <a:defRPr sz="2000">
                <a:solidFill>
                  <a:schemeClr val="tx1"/>
                </a:solidFill>
                <a:latin typeface="Arial"/>
              </a:defRPr>
            </a:lvl8pPr>
            <a:lvl9pPr marL="3886200" indent="-228600">
              <a:spcBef>
                <a:spcPts val="0"/>
              </a:spcBef>
              <a:spcAft>
                <a:spcPts val="0"/>
              </a:spcAft>
              <a:buChar char="»"/>
              <a:defRPr sz="2000">
                <a:solidFill>
                  <a:schemeClr val="tx1"/>
                </a:solidFill>
                <a:latin typeface="Arial"/>
              </a:defRPr>
            </a:lvl9pPr>
          </a:lstStyle>
          <a:p>
            <a:pPr>
              <a:spcBef>
                <a:spcPts val="0"/>
              </a:spcBef>
              <a:buFontTx/>
              <a:buNone/>
              <a:defRPr/>
            </a:pPr>
            <a:endParaRPr sz="1300">
              <a:solidFill>
                <a:schemeClr val="tx1"/>
              </a:solidFill>
            </a:endParaRPr>
          </a:p>
          <a:p>
            <a:pPr>
              <a:spcBef>
                <a:spcPts val="0"/>
              </a:spcBef>
              <a:buFontTx/>
              <a:buNone/>
              <a:defRPr/>
            </a:pPr>
            <a:r>
              <a:rPr lang="fr-FR" sz="1300" b="1">
                <a:solidFill>
                  <a:schemeClr val="tx1"/>
                </a:solidFill>
              </a:rPr>
              <a:t>Résultats définitifs</a:t>
            </a:r>
            <a:endParaRPr lang="fr-FR" sz="1300" b="1">
              <a:solidFill>
                <a:schemeClr val="tx1"/>
              </a:solidFill>
            </a:endParaRPr>
          </a:p>
          <a:p>
            <a:pPr>
              <a:spcBef>
                <a:spcPts val="0"/>
              </a:spcBef>
              <a:buFontTx/>
              <a:buNone/>
              <a:defRPr/>
            </a:pPr>
            <a:r>
              <a:rPr lang="fr-FR" sz="1300" b="0">
                <a:solidFill>
                  <a:schemeClr val="tx1"/>
                </a:solidFill>
              </a:rPr>
              <a:t>Remplir le bordereau des résultats définitifs</a:t>
            </a:r>
            <a:endParaRPr sz="1300" b="0">
              <a:solidFill>
                <a:schemeClr val="tx1"/>
              </a:solidFill>
            </a:endParaRPr>
          </a:p>
          <a:p>
            <a:pPr>
              <a:spcBef>
                <a:spcPts val="0"/>
              </a:spcBef>
              <a:buFontTx/>
              <a:buNone/>
              <a:defRPr/>
            </a:pPr>
            <a:r>
              <a:rPr lang="fr-FR" sz="1300" b="1">
                <a:solidFill>
                  <a:srgbClr val="C00000"/>
                </a:solidFill>
              </a:rPr>
              <a:t>Communiquer sans délai les résultats en mairie</a:t>
            </a:r>
            <a:endParaRPr sz="1300">
              <a:solidFill>
                <a:srgbClr val="C00000"/>
              </a:solidFill>
            </a:endParaRPr>
          </a:p>
        </p:txBody>
      </p:sp>
      <p:sp>
        <p:nvSpPr>
          <p:cNvPr id="1723574417" name=""/>
          <p:cNvSpPr txBox="1"/>
          <p:nvPr/>
        </p:nvSpPr>
        <p:spPr bwMode="auto">
          <a:xfrm flipH="0" flipV="0">
            <a:off x="6238224" y="3614650"/>
            <a:ext cx="1967354" cy="82332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spcBef>
                <a:spcPts val="0"/>
              </a:spcBef>
              <a:buFontTx/>
              <a:buNone/>
              <a:defRPr/>
            </a:pPr>
            <a:br>
              <a:rPr lang="fr-FR" sz="1200" b="1">
                <a:latin typeface="Arial"/>
                <a:ea typeface="Arial"/>
                <a:cs typeface="Arial"/>
              </a:rPr>
            </a:br>
            <a:r>
              <a:rPr lang="fr-FR" sz="1200" i="1">
                <a:latin typeface="Arial"/>
                <a:ea typeface="Arial"/>
                <a:cs typeface="Arial"/>
              </a:rPr>
              <a:t>Profitez des opérations de dépouillement pour ranger votre bureau.</a:t>
            </a:r>
            <a:endParaRPr sz="1200">
              <a:latin typeface="Arial"/>
              <a:cs typeface="Arial"/>
            </a:endParaRPr>
          </a:p>
        </p:txBody>
      </p:sp>
      <p:pic>
        <p:nvPicPr>
          <p:cNvPr id="960607046" name=""/>
          <p:cNvPicPr>
            <a:picLocks noChangeAspect="1"/>
          </p:cNvPicPr>
          <p:nvPr/>
        </p:nvPicPr>
        <p:blipFill>
          <a:blip r:embed="rId3"/>
          <a:stretch/>
        </p:blipFill>
        <p:spPr bwMode="auto">
          <a:xfrm flipH="1" flipV="0">
            <a:off x="6903270" y="1812369"/>
            <a:ext cx="638340" cy="63834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itre 14"/>
          <p:cNvSpPr>
            <a:spLocks noGrp="1"/>
          </p:cNvSpPr>
          <p:nvPr>
            <p:ph type="title"/>
          </p:nvPr>
        </p:nvSpPr>
        <p:spPr bwMode="auto">
          <a:xfrm>
            <a:off x="227014" y="510264"/>
            <a:ext cx="8574863" cy="1047527"/>
          </a:xfrm>
        </p:spPr>
        <p:txBody>
          <a:bodyPr/>
          <a:lstStyle/>
          <a:p>
            <a:pPr algn="ctr">
              <a:defRPr/>
            </a:pPr>
            <a:r>
              <a:rPr lang="fr-FR" sz="2400"/>
              <a:t>Attention aux signatures !</a:t>
            </a:r>
            <a:endParaRPr lang="fr-FR" sz="2400"/>
          </a:p>
        </p:txBody>
      </p:sp>
      <p:sp>
        <p:nvSpPr>
          <p:cNvPr id="22" name="Espace réservé du texte 21"/>
          <p:cNvSpPr>
            <a:spLocks noGrp="1"/>
          </p:cNvSpPr>
          <p:nvPr>
            <p:ph type="body" sz="quarter" idx="16"/>
          </p:nvPr>
        </p:nvSpPr>
        <p:spPr bwMode="auto">
          <a:xfrm>
            <a:off x="481773" y="276606"/>
            <a:ext cx="4638652" cy="167999"/>
          </a:xfrm>
        </p:spPr>
        <p:txBody>
          <a:bodyPr/>
          <a:lstStyle/>
          <a:p>
            <a:pPr>
              <a:defRPr/>
            </a:pPr>
            <a:r>
              <a:rPr lang="fr-FR"/>
              <a:t>La clôture du scrutin</a:t>
            </a:r>
            <a:endParaRPr lang="fr-F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2" name="Rectangle 1"/>
          <p:cNvSpPr/>
          <p:nvPr/>
        </p:nvSpPr>
        <p:spPr bwMode="auto">
          <a:xfrm flipH="0" flipV="0">
            <a:off x="226293" y="1468326"/>
            <a:ext cx="8583142" cy="3080109"/>
          </a:xfrm>
          <a:prstGeom prst="rect">
            <a:avLst/>
          </a:prstGeom>
        </p:spPr>
        <p:txBody>
          <a:bodyPr wrap="square">
            <a:spAutoFit/>
          </a:bodyPr>
          <a:lstStyle/>
          <a:p>
            <a:pPr marL="489573" indent="-217793">
              <a:lnSpc>
                <a:spcPct val="100000"/>
              </a:lnSpc>
              <a:spcBef>
                <a:spcPts val="5"/>
              </a:spcBef>
              <a:buFont typeface="Wingdings"/>
              <a:buChar char="Ø"/>
              <a:defRPr/>
            </a:pPr>
            <a:r>
              <a:rPr lang="fr-FR" sz="1300" b="1" u="sng" spc="-5">
                <a:solidFill>
                  <a:schemeClr val="tx1"/>
                </a:solidFill>
                <a:latin typeface="Arial"/>
                <a:ea typeface="Arial"/>
                <a:cs typeface="Arial"/>
              </a:rPr>
              <a:t>Les membres du BV doivent signer</a:t>
            </a:r>
            <a:r>
              <a:rPr lang="fr-FR" sz="1300" b="1" spc="-4">
                <a:solidFill>
                  <a:schemeClr val="tx1"/>
                </a:solidFill>
                <a:latin typeface="Arial"/>
                <a:ea typeface="Arial"/>
                <a:cs typeface="Arial"/>
              </a:rPr>
              <a:t> : </a:t>
            </a:r>
            <a:endParaRPr sz="1300" b="1">
              <a:solidFill>
                <a:schemeClr val="tx1"/>
              </a:solidFill>
              <a:latin typeface="Arial"/>
              <a:cs typeface="Arial"/>
            </a:endParaRPr>
          </a:p>
          <a:p>
            <a:pPr algn="just">
              <a:spcBef>
                <a:spcPts val="0"/>
              </a:spcBef>
              <a:buFontTx/>
              <a:buNone/>
              <a:defRPr/>
            </a:pPr>
            <a:endParaRPr sz="1300" b="1">
              <a:solidFill>
                <a:schemeClr val="tx1"/>
              </a:solidFill>
              <a:latin typeface="Arial"/>
              <a:cs typeface="Arial"/>
            </a:endParaRPr>
          </a:p>
          <a:p>
            <a:pPr marL="285750" indent="-285750" algn="just">
              <a:spcBef>
                <a:spcPts val="0"/>
              </a:spcBef>
              <a:buFont typeface="Wingdings"/>
              <a:buChar char="ü"/>
              <a:defRPr/>
            </a:pPr>
            <a:r>
              <a:rPr lang="fr-FR" sz="1300" b="0" i="0" u="none" strike="noStrike" cap="none" spc="0">
                <a:solidFill>
                  <a:schemeClr val="tx1"/>
                </a:solidFill>
                <a:latin typeface="Arial"/>
                <a:ea typeface="Arial"/>
                <a:cs typeface="Arial"/>
              </a:rPr>
              <a:t>Les nuls : les enveloppes et bulletins nuls</a:t>
            </a:r>
            <a:endParaRPr sz="1300" b="0">
              <a:solidFill>
                <a:schemeClr val="tx1"/>
              </a:solidFill>
              <a:latin typeface="Arial"/>
              <a:cs typeface="Arial"/>
            </a:endParaRPr>
          </a:p>
          <a:p>
            <a:pPr marL="285750" indent="-285750" algn="just">
              <a:spcBef>
                <a:spcPts val="0"/>
              </a:spcBef>
              <a:buFont typeface="Wingdings"/>
              <a:buChar char="ü"/>
              <a:defRPr/>
            </a:pPr>
            <a:r>
              <a:rPr lang="fr-FR" sz="1300" b="0" i="0" u="none" strike="noStrike" cap="none" spc="0">
                <a:solidFill>
                  <a:schemeClr val="tx1"/>
                </a:solidFill>
                <a:latin typeface="Arial"/>
                <a:ea typeface="Arial"/>
                <a:cs typeface="Arial"/>
              </a:rPr>
              <a:t>Les blancs : bulletins blancs et leur enveloppe et les enveloppes vides </a:t>
            </a:r>
            <a:endParaRPr sz="1300" b="0">
              <a:solidFill>
                <a:schemeClr val="tx1"/>
              </a:solidFill>
              <a:latin typeface="Arial"/>
              <a:cs typeface="Arial"/>
            </a:endParaRPr>
          </a:p>
          <a:p>
            <a:pPr marL="285750" indent="-285750" algn="just">
              <a:spcBef>
                <a:spcPts val="0"/>
              </a:spcBef>
              <a:buFont typeface="Wingdings"/>
              <a:buChar char="ü"/>
              <a:defRPr/>
            </a:pPr>
            <a:r>
              <a:rPr lang="fr-FR" sz="1300" b="0" i="0" u="none" strike="noStrike" cap="none" spc="0">
                <a:solidFill>
                  <a:schemeClr val="tx1"/>
                </a:solidFill>
                <a:latin typeface="Arial"/>
                <a:ea typeface="Arial"/>
                <a:cs typeface="Arial"/>
              </a:rPr>
              <a:t>La liste d’émargement</a:t>
            </a:r>
            <a:endParaRPr sz="1300" b="0">
              <a:solidFill>
                <a:schemeClr val="tx1"/>
              </a:solidFill>
              <a:latin typeface="Arial"/>
              <a:cs typeface="Arial"/>
            </a:endParaRPr>
          </a:p>
          <a:p>
            <a:pPr marL="285750" indent="-285750" algn="just">
              <a:spcBef>
                <a:spcPts val="0"/>
              </a:spcBef>
              <a:buFont typeface="Wingdings"/>
              <a:buChar char="ü"/>
              <a:defRPr/>
            </a:pPr>
            <a:r>
              <a:rPr lang="fr-FR" sz="1300" b="0" i="0" u="none" strike="noStrike" cap="none" spc="0">
                <a:solidFill>
                  <a:schemeClr val="tx1"/>
                </a:solidFill>
                <a:latin typeface="Arial"/>
                <a:ea typeface="Arial"/>
                <a:cs typeface="Arial"/>
              </a:rPr>
              <a:t>Les procès-verbaux</a:t>
            </a:r>
            <a:endParaRPr sz="1300" b="0">
              <a:solidFill>
                <a:schemeClr val="tx1"/>
              </a:solidFill>
              <a:latin typeface="Arial"/>
              <a:cs typeface="Arial"/>
            </a:endParaRPr>
          </a:p>
          <a:p>
            <a:pPr marL="285750" indent="-285750" algn="just">
              <a:spcBef>
                <a:spcPts val="0"/>
              </a:spcBef>
              <a:buFont typeface="Wingdings"/>
              <a:buChar char="ü"/>
              <a:defRPr/>
            </a:pPr>
            <a:r>
              <a:rPr lang="fr-FR" sz="1300" b="0" i="0" u="none" strike="noStrike" cap="none" spc="0">
                <a:solidFill>
                  <a:schemeClr val="tx1"/>
                </a:solidFill>
                <a:latin typeface="Arial"/>
                <a:ea typeface="Arial"/>
                <a:cs typeface="Arial"/>
              </a:rPr>
              <a:t>L’état nominatif des cartes d’électeurs retirées + l’état initial des cartes en retour</a:t>
            </a:r>
            <a:endParaRPr sz="1300" b="0">
              <a:solidFill>
                <a:schemeClr val="tx1"/>
              </a:solidFill>
              <a:latin typeface="Arial"/>
              <a:cs typeface="Arial"/>
            </a:endParaRPr>
          </a:p>
          <a:p>
            <a:pPr marL="285750" indent="-285750" algn="just">
              <a:spcBef>
                <a:spcPts val="0"/>
              </a:spcBef>
              <a:buFont typeface="Wingdings"/>
              <a:buChar char="ü"/>
              <a:defRPr/>
            </a:pPr>
            <a:endParaRPr sz="1300">
              <a:solidFill>
                <a:schemeClr val="tx1"/>
              </a:solidFill>
              <a:latin typeface="Arial"/>
              <a:cs typeface="Arial"/>
            </a:endParaRPr>
          </a:p>
          <a:p>
            <a:pPr marL="228806" indent="-228806" algn="just">
              <a:spcBef>
                <a:spcPts val="0"/>
              </a:spcBef>
              <a:buFont typeface="Wingdings"/>
              <a:buChar char="Ø"/>
              <a:defRPr/>
            </a:pPr>
            <a:r>
              <a:rPr lang="fr-FR" sz="1300" b="1" u="sng">
                <a:solidFill>
                  <a:schemeClr val="tx1"/>
                </a:solidFill>
                <a:latin typeface="Arial"/>
                <a:ea typeface="Arial"/>
                <a:cs typeface="Arial"/>
              </a:rPr>
              <a:t>Les scrutateurs doivent signer : </a:t>
            </a:r>
            <a:endParaRPr sz="1300">
              <a:solidFill>
                <a:schemeClr val="tx1"/>
              </a:solidFill>
              <a:latin typeface="Arial"/>
              <a:cs typeface="Arial"/>
            </a:endParaRPr>
          </a:p>
          <a:p>
            <a:pPr marL="285750" indent="-285750" algn="just">
              <a:spcBef>
                <a:spcPts val="0"/>
              </a:spcBef>
              <a:buFont typeface="Wingdings"/>
              <a:buChar char="è"/>
              <a:defRPr/>
            </a:pPr>
            <a:endParaRPr sz="1300" b="1">
              <a:solidFill>
                <a:schemeClr val="tx1"/>
              </a:solidFill>
              <a:latin typeface="Arial"/>
              <a:cs typeface="Arial"/>
            </a:endParaRPr>
          </a:p>
          <a:p>
            <a:pPr marL="285750" indent="-285750" algn="just">
              <a:spcBef>
                <a:spcPts val="0"/>
              </a:spcBef>
              <a:buFont typeface="Wingdings"/>
              <a:buChar char="ü"/>
              <a:defRPr/>
            </a:pPr>
            <a:r>
              <a:rPr lang="fr-FR" sz="1300" b="0" i="0" u="none" strike="noStrike" cap="none" spc="0">
                <a:solidFill>
                  <a:schemeClr val="tx1"/>
                </a:solidFill>
                <a:latin typeface="Arial"/>
                <a:ea typeface="Arial"/>
                <a:cs typeface="Arial"/>
              </a:rPr>
              <a:t>Les feuilles de dépouillement après accord sur les résultats globaux et les feuilles récapitulatives.</a:t>
            </a:r>
            <a:endParaRPr sz="1300" b="0">
              <a:solidFill>
                <a:schemeClr val="tx1"/>
              </a:solidFill>
              <a:latin typeface="Arial"/>
              <a:cs typeface="Arial"/>
            </a:endParaRPr>
          </a:p>
          <a:p>
            <a:pPr marL="285750" indent="-285750" algn="just">
              <a:spcBef>
                <a:spcPts val="0"/>
              </a:spcBef>
              <a:buFont typeface="Wingdings"/>
              <a:buChar char="è"/>
              <a:defRPr/>
            </a:pPr>
            <a:endParaRPr sz="1300" b="0">
              <a:solidFill>
                <a:schemeClr val="tx1"/>
              </a:solidFill>
              <a:latin typeface="Arial"/>
              <a:cs typeface="Arial"/>
            </a:endParaRPr>
          </a:p>
          <a:p>
            <a:pPr marL="228806" indent="-228806" algn="just">
              <a:spcBef>
                <a:spcPts val="0"/>
              </a:spcBef>
              <a:buFont typeface="Wingdings"/>
              <a:buChar char="§"/>
              <a:defRPr/>
            </a:pPr>
            <a:r>
              <a:rPr lang="fr-FR" sz="1300" b="1" i="0" u="none" strike="noStrike" cap="none" spc="0">
                <a:solidFill>
                  <a:srgbClr val="FF0000"/>
                </a:solidFill>
                <a:latin typeface="Arial"/>
                <a:ea typeface="Arial"/>
                <a:cs typeface="Arial"/>
              </a:rPr>
              <a:t>L’ensemble de ces documents est transmis à la Préfecture qui contrôle la régularité du scrutin</a:t>
            </a:r>
            <a:endParaRPr sz="1300">
              <a:solidFill>
                <a:srgbClr val="FF0000"/>
              </a:solidFill>
              <a:latin typeface="Arial"/>
              <a:cs typeface="Arial"/>
            </a:endParaRPr>
          </a:p>
          <a:p>
            <a:pPr>
              <a:lnSpc>
                <a:spcPct val="100000"/>
              </a:lnSpc>
              <a:tabLst>
                <a:tab pos="558165" algn="l"/>
                <a:tab pos="558800" algn="l"/>
              </a:tabLst>
              <a:defRPr/>
            </a:pPr>
            <a:endParaRPr sz="1300">
              <a:solidFill>
                <a:schemeClr val="tx1"/>
              </a:solidFill>
              <a:latin typeface="Arial"/>
              <a:cs typeface="Arial"/>
            </a:endParaRPr>
          </a:p>
          <a:p>
            <a:pPr>
              <a:lnSpc>
                <a:spcPct val="100000"/>
              </a:lnSpc>
              <a:spcBef>
                <a:spcPts val="10"/>
              </a:spcBef>
              <a:defRPr/>
            </a:pPr>
            <a:endParaRPr lang="fr-FR" sz="1400">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itre 14"/>
          <p:cNvSpPr>
            <a:spLocks noGrp="1"/>
          </p:cNvSpPr>
          <p:nvPr>
            <p:ph type="title"/>
          </p:nvPr>
        </p:nvSpPr>
        <p:spPr bwMode="auto">
          <a:xfrm>
            <a:off x="227015" y="437202"/>
            <a:ext cx="8574863" cy="1047527"/>
          </a:xfrm>
        </p:spPr>
        <p:txBody>
          <a:bodyPr/>
          <a:lstStyle/>
          <a:p>
            <a:pPr algn="ctr">
              <a:defRPr/>
            </a:pPr>
            <a:r>
              <a:rPr lang="fr-FR" sz="2800"/>
              <a:t>Le rappel : qui signe quoi ?</a:t>
            </a:r>
            <a:endParaRPr lang="fr-FR" sz="2800"/>
          </a:p>
        </p:txBody>
      </p:sp>
      <p:sp>
        <p:nvSpPr>
          <p:cNvPr id="22" name="Espace réservé du texte 21"/>
          <p:cNvSpPr>
            <a:spLocks noGrp="1"/>
          </p:cNvSpPr>
          <p:nvPr>
            <p:ph type="body" sz="quarter" idx="16"/>
          </p:nvPr>
        </p:nvSpPr>
        <p:spPr bwMode="auto">
          <a:xfrm>
            <a:off x="481774" y="276607"/>
            <a:ext cx="4626053" cy="169277"/>
          </a:xfrm>
        </p:spPr>
        <p:txBody>
          <a:bodyPr/>
          <a:lstStyle/>
          <a:p>
            <a:pPr>
              <a:defRPr/>
            </a:pPr>
            <a:r>
              <a:rPr lang="fr-FR"/>
              <a:t>Le retour à la centralisation</a:t>
            </a:r>
            <a:endParaRPr/>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2" y="4878686"/>
            <a:ext cx="994502" cy="167999"/>
          </a:xfrm>
          <a:prstGeom prst="rect">
            <a:avLst/>
          </a:prstGeom>
          <a:noFill/>
        </p:spPr>
        <p:txBody>
          <a:bodyPr wrap="square" rtlCol="0">
            <a:spAutoFit/>
          </a:bodyPr>
          <a:lstStyle/>
          <a:p>
            <a:pPr>
              <a:defRPr/>
            </a:pPr>
            <a:r>
              <a:rPr lang="fr-FR" sz="500">
                <a:latin typeface="Arial"/>
              </a:rPr>
              <a:t>24 février 2026</a:t>
            </a:r>
            <a:endParaRPr lang="fr-FR" sz="500">
              <a:latin typeface="Arial"/>
            </a:endParaRPr>
          </a:p>
        </p:txBody>
      </p:sp>
      <p:pic>
        <p:nvPicPr>
          <p:cNvPr id="7" name="object 6"/>
          <p:cNvPicPr/>
          <p:nvPr/>
        </p:nvPicPr>
        <p:blipFill>
          <a:blip r:embed="rId3"/>
          <a:stretch/>
        </p:blipFill>
        <p:spPr bwMode="auto">
          <a:xfrm>
            <a:off x="1925217" y="1004596"/>
            <a:ext cx="5543049" cy="359120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711176016" name="Titre 14"/>
          <p:cNvSpPr>
            <a:spLocks noGrp="1"/>
          </p:cNvSpPr>
          <p:nvPr>
            <p:ph type="title"/>
          </p:nvPr>
        </p:nvSpPr>
        <p:spPr bwMode="auto">
          <a:xfrm>
            <a:off x="227013" y="510264"/>
            <a:ext cx="8574862" cy="1047526"/>
          </a:xfrm>
        </p:spPr>
        <p:txBody>
          <a:bodyPr/>
          <a:lstStyle/>
          <a:p>
            <a:pPr algn="ctr">
              <a:defRPr/>
            </a:pPr>
            <a:r>
              <a:rPr lang="fr-FR" sz="2400"/>
              <a:t>Le retour à la centralisation</a:t>
            </a:r>
            <a:endParaRPr lang="fr-FR" sz="2400"/>
          </a:p>
        </p:txBody>
      </p:sp>
      <p:sp>
        <p:nvSpPr>
          <p:cNvPr id="443979907" name="Espace réservé du texte 21"/>
          <p:cNvSpPr>
            <a:spLocks noGrp="1"/>
          </p:cNvSpPr>
          <p:nvPr>
            <p:ph type="body" sz="quarter" idx="16"/>
          </p:nvPr>
        </p:nvSpPr>
        <p:spPr bwMode="auto">
          <a:xfrm>
            <a:off x="481773" y="276606"/>
            <a:ext cx="4626052" cy="169276"/>
          </a:xfrm>
        </p:spPr>
        <p:txBody>
          <a:bodyPr/>
          <a:lstStyle/>
          <a:p>
            <a:pPr>
              <a:defRPr/>
            </a:pPr>
            <a:r>
              <a:rPr lang="fr-FR"/>
              <a:t>Le retour à la centralisation</a:t>
            </a:r>
            <a:endParaRPr lang="fr-FR"/>
          </a:p>
        </p:txBody>
      </p:sp>
      <p:sp>
        <p:nvSpPr>
          <p:cNvPr id="204997683" name="ZoneTexte 10"/>
          <p:cNvSpPr txBox="1"/>
          <p:nvPr/>
        </p:nvSpPr>
        <p:spPr bwMode="auto">
          <a:xfrm>
            <a:off x="1746911" y="4763066"/>
            <a:ext cx="880281" cy="169276"/>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30686652"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sp>
        <p:nvSpPr>
          <p:cNvPr id="713029546" name="Rectangle 1"/>
          <p:cNvSpPr/>
          <p:nvPr/>
        </p:nvSpPr>
        <p:spPr bwMode="auto">
          <a:xfrm>
            <a:off x="227013" y="1387461"/>
            <a:ext cx="6445857" cy="3630019"/>
          </a:xfrm>
          <a:prstGeom prst="rect">
            <a:avLst/>
          </a:prstGeom>
        </p:spPr>
        <p:txBody>
          <a:bodyPr wrap="square">
            <a:spAutoFit/>
          </a:bodyPr>
          <a:lstStyle/>
          <a:p>
            <a:pPr marL="271779">
              <a:lnSpc>
                <a:spcPct val="100000"/>
              </a:lnSpc>
              <a:spcBef>
                <a:spcPts val="4"/>
              </a:spcBef>
              <a:defRPr/>
            </a:pPr>
            <a:r>
              <a:rPr lang="fr-FR" sz="1200" spc="-4">
                <a:latin typeface="Arial"/>
                <a:ea typeface="Arial"/>
                <a:cs typeface="Arial"/>
              </a:rPr>
              <a:t>Le</a:t>
            </a:r>
            <a:r>
              <a:rPr lang="fr-FR" sz="1200" spc="-19">
                <a:latin typeface="Arial"/>
                <a:ea typeface="Arial"/>
                <a:cs typeface="Arial"/>
              </a:rPr>
              <a:t> </a:t>
            </a:r>
            <a:r>
              <a:rPr lang="fr-FR" sz="1200" spc="-4">
                <a:latin typeface="Arial"/>
                <a:ea typeface="Arial"/>
                <a:cs typeface="Arial"/>
              </a:rPr>
              <a:t>Président</a:t>
            </a:r>
            <a:r>
              <a:rPr lang="fr-FR" sz="1200" spc="-38">
                <a:latin typeface="Arial"/>
                <a:ea typeface="Arial"/>
                <a:cs typeface="Arial"/>
              </a:rPr>
              <a:t> </a:t>
            </a:r>
            <a:r>
              <a:rPr lang="fr-FR" sz="1200" spc="-4">
                <a:latin typeface="Arial"/>
                <a:ea typeface="Arial"/>
                <a:cs typeface="Arial"/>
              </a:rPr>
              <a:t>et</a:t>
            </a:r>
            <a:r>
              <a:rPr lang="fr-FR" sz="1200">
                <a:latin typeface="Arial"/>
                <a:ea typeface="Arial"/>
                <a:cs typeface="Arial"/>
              </a:rPr>
              <a:t> </a:t>
            </a:r>
            <a:r>
              <a:rPr lang="fr-FR" sz="1200" spc="-4">
                <a:latin typeface="Arial"/>
                <a:ea typeface="Arial"/>
                <a:cs typeface="Arial"/>
              </a:rPr>
              <a:t>l’employé</a:t>
            </a:r>
            <a:r>
              <a:rPr lang="fr-FR" sz="1200" spc="-9">
                <a:latin typeface="Arial"/>
                <a:ea typeface="Arial"/>
                <a:cs typeface="Arial"/>
              </a:rPr>
              <a:t> </a:t>
            </a:r>
            <a:r>
              <a:rPr lang="fr-FR" sz="1200" spc="-4">
                <a:latin typeface="Arial"/>
                <a:ea typeface="Arial"/>
                <a:cs typeface="Arial"/>
              </a:rPr>
              <a:t>de</a:t>
            </a:r>
            <a:r>
              <a:rPr lang="fr-FR" sz="1200" spc="-14">
                <a:latin typeface="Arial"/>
                <a:ea typeface="Arial"/>
                <a:cs typeface="Arial"/>
              </a:rPr>
              <a:t> </a:t>
            </a:r>
            <a:r>
              <a:rPr lang="fr-FR" sz="1200">
                <a:latin typeface="Arial"/>
                <a:ea typeface="Arial"/>
                <a:cs typeface="Arial"/>
              </a:rPr>
              <a:t>BV </a:t>
            </a:r>
            <a:r>
              <a:rPr lang="fr-FR" sz="1200" spc="-4">
                <a:latin typeface="Arial"/>
                <a:ea typeface="Arial"/>
                <a:cs typeface="Arial"/>
              </a:rPr>
              <a:t>apportent</a:t>
            </a:r>
            <a:r>
              <a:rPr lang="fr-FR" sz="1200" spc="-45">
                <a:latin typeface="Arial"/>
                <a:ea typeface="Arial"/>
                <a:cs typeface="Arial"/>
              </a:rPr>
              <a:t> </a:t>
            </a:r>
            <a:r>
              <a:rPr lang="fr-FR" sz="1200" spc="-4">
                <a:latin typeface="Arial"/>
                <a:ea typeface="Arial"/>
                <a:cs typeface="Arial"/>
              </a:rPr>
              <a:t>en</a:t>
            </a:r>
            <a:r>
              <a:rPr lang="fr-FR" sz="1200" spc="-9">
                <a:latin typeface="Arial"/>
                <a:ea typeface="Arial"/>
                <a:cs typeface="Arial"/>
              </a:rPr>
              <a:t> </a:t>
            </a:r>
            <a:r>
              <a:rPr lang="fr-FR" sz="1200" spc="-4">
                <a:latin typeface="Arial"/>
                <a:ea typeface="Arial"/>
                <a:cs typeface="Arial"/>
              </a:rPr>
              <a:t>mairie</a:t>
            </a:r>
            <a:r>
              <a:rPr lang="fr-FR" sz="1200" spc="-14">
                <a:latin typeface="Arial"/>
                <a:ea typeface="Arial"/>
                <a:cs typeface="Arial"/>
              </a:rPr>
              <a:t> </a:t>
            </a:r>
            <a:r>
              <a:rPr lang="fr-FR" sz="1200" spc="-4">
                <a:latin typeface="Arial"/>
                <a:ea typeface="Arial"/>
                <a:cs typeface="Arial"/>
              </a:rPr>
              <a:t>d’arrondissement</a:t>
            </a:r>
            <a:r>
              <a:rPr lang="fr-FR" sz="1200" spc="-38">
                <a:latin typeface="Arial"/>
                <a:ea typeface="Arial"/>
                <a:cs typeface="Arial"/>
              </a:rPr>
              <a:t> </a:t>
            </a:r>
            <a:r>
              <a:rPr lang="fr-FR" sz="1200">
                <a:latin typeface="Arial"/>
                <a:ea typeface="Arial"/>
                <a:cs typeface="Arial"/>
              </a:rPr>
              <a:t>:</a:t>
            </a:r>
            <a:endParaRPr sz="1600">
              <a:latin typeface="Arial"/>
              <a:cs typeface="Arial"/>
            </a:endParaRPr>
          </a:p>
          <a:p>
            <a:pPr>
              <a:lnSpc>
                <a:spcPct val="100000"/>
              </a:lnSpc>
              <a:spcBef>
                <a:spcPts val="9"/>
              </a:spcBef>
              <a:defRPr/>
            </a:pPr>
            <a:endParaRPr sz="1400">
              <a:solidFill>
                <a:schemeClr val="tx1"/>
              </a:solidFill>
              <a:cs typeface="Times New Roman"/>
            </a:endParaRPr>
          </a:p>
          <a:p>
            <a:pPr marL="614043" indent="-342900">
              <a:lnSpc>
                <a:spcPct val="100000"/>
              </a:lnSpc>
              <a:buFont typeface="Wingdings"/>
              <a:buChar char="ü"/>
              <a:defRPr/>
            </a:pPr>
            <a:r>
              <a:rPr lang="fr-FR" sz="1200" b="0" i="0" u="none" strike="noStrike" cap="none" spc="0">
                <a:solidFill>
                  <a:schemeClr val="tx1"/>
                </a:solidFill>
                <a:latin typeface="Arial"/>
                <a:ea typeface="Arial"/>
                <a:cs typeface="Arial"/>
              </a:rPr>
              <a:t>Le cartable</a:t>
            </a:r>
            <a:endParaRPr sz="1200">
              <a:latin typeface="Arial"/>
              <a:cs typeface="Arial"/>
            </a:endParaRPr>
          </a:p>
          <a:p>
            <a:pPr marL="614043" indent="-342900">
              <a:lnSpc>
                <a:spcPct val="100000"/>
              </a:lnSpc>
              <a:buFont typeface="Wingdings"/>
              <a:buChar char="ü"/>
              <a:defRPr/>
            </a:pPr>
            <a:r>
              <a:rPr lang="fr-FR" sz="1200" b="1" i="0" u="none" strike="noStrike" cap="none" spc="0">
                <a:solidFill>
                  <a:schemeClr val="tx1"/>
                </a:solidFill>
                <a:latin typeface="Arial"/>
                <a:ea typeface="Arial"/>
                <a:cs typeface="Arial"/>
              </a:rPr>
              <a:t>Les clés de l’urne</a:t>
            </a:r>
            <a:endParaRPr sz="1200" b="1" i="0" u="none" strike="noStrike" cap="none" spc="0">
              <a:solidFill>
                <a:schemeClr val="tx1"/>
              </a:solidFill>
              <a:latin typeface="Arial"/>
              <a:cs typeface="Arial"/>
            </a:endParaRPr>
          </a:p>
          <a:p>
            <a:pPr marL="614043" indent="-342900">
              <a:lnSpc>
                <a:spcPct val="100000"/>
              </a:lnSpc>
              <a:buFont typeface="Wingdings"/>
              <a:buChar char="ü"/>
              <a:defRPr/>
            </a:pPr>
            <a:r>
              <a:rPr lang="fr-FR" sz="1200" b="1" i="0" u="none" strike="noStrike" cap="none" spc="0">
                <a:solidFill>
                  <a:schemeClr val="tx1"/>
                </a:solidFill>
                <a:latin typeface="Arial"/>
                <a:ea typeface="Arial"/>
                <a:cs typeface="Arial"/>
              </a:rPr>
              <a:t>Les listes d’émargement signées par les membres de BV</a:t>
            </a:r>
            <a:endParaRPr sz="1200" b="1" i="0" u="none" strike="noStrike" cap="none" spc="0">
              <a:solidFill>
                <a:schemeClr val="tx1"/>
              </a:solidFill>
              <a:latin typeface="Arial"/>
              <a:cs typeface="Arial"/>
            </a:endParaRPr>
          </a:p>
          <a:p>
            <a:pPr marL="614043" indent="-342900">
              <a:lnSpc>
                <a:spcPct val="100000"/>
              </a:lnSpc>
              <a:buFont typeface="Wingdings"/>
              <a:buChar char="ü"/>
              <a:defRPr/>
            </a:pPr>
            <a:r>
              <a:rPr lang="fr-FR" sz="1200" b="0" i="0" u="none" strike="noStrike" cap="none" spc="0">
                <a:solidFill>
                  <a:schemeClr val="tx1"/>
                </a:solidFill>
                <a:latin typeface="Arial"/>
                <a:ea typeface="Arial"/>
                <a:cs typeface="Arial"/>
              </a:rPr>
              <a:t>Les </a:t>
            </a:r>
            <a:r>
              <a:rPr lang="fr-FR" sz="1200" b="1" i="0" u="none" strike="noStrike" cap="none" spc="0">
                <a:solidFill>
                  <a:schemeClr val="tx1"/>
                </a:solidFill>
                <a:latin typeface="Arial"/>
                <a:ea typeface="Arial"/>
                <a:cs typeface="Arial"/>
              </a:rPr>
              <a:t>feuilles de dépouillement</a:t>
            </a:r>
            <a:r>
              <a:rPr lang="fr-FR" sz="1200" b="0" i="0" u="none" strike="noStrike" cap="none" spc="0">
                <a:solidFill>
                  <a:schemeClr val="tx1"/>
                </a:solidFill>
                <a:latin typeface="Arial"/>
                <a:ea typeface="Arial"/>
                <a:cs typeface="Arial"/>
              </a:rPr>
              <a:t> </a:t>
            </a:r>
            <a:endParaRPr sz="1200" b="0" i="0" u="none" strike="noStrike" cap="none" spc="0">
              <a:solidFill>
                <a:schemeClr val="tx1"/>
              </a:solidFill>
              <a:latin typeface="Arial"/>
              <a:cs typeface="Arial"/>
            </a:endParaRPr>
          </a:p>
          <a:p>
            <a:pPr marL="614043" indent="-342900">
              <a:lnSpc>
                <a:spcPct val="100000"/>
              </a:lnSpc>
              <a:buFont typeface="Wingdings"/>
              <a:buChar char="ü"/>
              <a:tabLst>
                <a:tab pos="558163" algn="l"/>
                <a:tab pos="558798" algn="l"/>
              </a:tabLst>
              <a:defRPr/>
            </a:pPr>
            <a:r>
              <a:rPr lang="fr-FR" sz="1200" b="0" i="0" u="none" strike="noStrike" cap="none" spc="0">
                <a:solidFill>
                  <a:schemeClr val="tx1"/>
                </a:solidFill>
                <a:latin typeface="Arial"/>
                <a:ea typeface="Arial"/>
                <a:cs typeface="Arial"/>
              </a:rPr>
              <a:t>Les </a:t>
            </a:r>
            <a:r>
              <a:rPr lang="fr-FR" sz="1200" b="1" i="0" u="none" strike="noStrike" cap="none" spc="0">
                <a:solidFill>
                  <a:schemeClr val="tx1"/>
                </a:solidFill>
                <a:latin typeface="Arial"/>
                <a:ea typeface="Arial"/>
                <a:cs typeface="Arial"/>
              </a:rPr>
              <a:t>2 procès-verbaux</a:t>
            </a:r>
            <a:r>
              <a:rPr lang="fr-FR" sz="1200" b="1" i="0" u="none" strike="noStrike" cap="none" spc="0">
                <a:solidFill>
                  <a:schemeClr val="tx1"/>
                </a:solidFill>
                <a:latin typeface="Arial"/>
                <a:ea typeface="Arial"/>
                <a:cs typeface="Arial"/>
              </a:rPr>
              <a:t> </a:t>
            </a:r>
            <a:r>
              <a:rPr lang="fr-FR" sz="1200" b="0" i="0" u="none" strike="noStrike" cap="none" spc="0">
                <a:solidFill>
                  <a:schemeClr val="tx1"/>
                </a:solidFill>
                <a:latin typeface="Arial"/>
                <a:ea typeface="Arial"/>
                <a:cs typeface="Arial"/>
              </a:rPr>
              <a:t>des opérations de vote</a:t>
            </a:r>
            <a:endParaRPr sz="1200" b="0" i="0" u="none" strike="noStrike" cap="none" spc="0">
              <a:solidFill>
                <a:schemeClr val="tx1"/>
              </a:solidFill>
              <a:latin typeface="Arial"/>
              <a:cs typeface="Arial"/>
            </a:endParaRPr>
          </a:p>
          <a:p>
            <a:pPr marL="614043" indent="-342900">
              <a:lnSpc>
                <a:spcPct val="100000"/>
              </a:lnSpc>
              <a:buFont typeface="Wingdings"/>
              <a:buChar char="ü"/>
              <a:tabLst>
                <a:tab pos="558163" algn="l"/>
                <a:tab pos="558798" algn="l"/>
              </a:tabLst>
              <a:defRPr/>
            </a:pPr>
            <a:r>
              <a:rPr lang="fr-FR" sz="1200" b="1" i="0" u="none" strike="noStrike" cap="none" spc="0">
                <a:solidFill>
                  <a:schemeClr val="tx1"/>
                </a:solidFill>
                <a:latin typeface="Arial"/>
                <a:ea typeface="Arial"/>
                <a:cs typeface="Arial"/>
              </a:rPr>
              <a:t>L’enveloppe contenant les bulletins et enveloppes déclarés nuls</a:t>
            </a:r>
            <a:endParaRPr sz="1200" b="1" i="0" u="none" strike="noStrike" cap="none" spc="0">
              <a:solidFill>
                <a:schemeClr val="tx1"/>
              </a:solidFill>
              <a:latin typeface="Arial"/>
              <a:cs typeface="Arial"/>
            </a:endParaRPr>
          </a:p>
          <a:p>
            <a:pPr marL="614043" indent="-342900">
              <a:lnSpc>
                <a:spcPct val="100000"/>
              </a:lnSpc>
              <a:buFont typeface="Wingdings"/>
              <a:buChar char="ü"/>
              <a:tabLst>
                <a:tab pos="558163" algn="l"/>
                <a:tab pos="558798" algn="l"/>
              </a:tabLst>
              <a:defRPr/>
            </a:pPr>
            <a:r>
              <a:rPr lang="fr-FR" sz="1200" b="1" i="0" u="none" strike="noStrike" cap="none" spc="0">
                <a:solidFill>
                  <a:schemeClr val="tx1"/>
                </a:solidFill>
                <a:latin typeface="Arial"/>
                <a:ea typeface="Arial"/>
                <a:cs typeface="Arial"/>
              </a:rPr>
              <a:t>L</a:t>
            </a:r>
            <a:r>
              <a:rPr lang="fr-FR" sz="1200" b="1" i="0" u="none" strike="noStrike" cap="none" spc="0">
                <a:solidFill>
                  <a:schemeClr val="tx1"/>
                </a:solidFill>
                <a:latin typeface="Arial"/>
                <a:ea typeface="Arial"/>
                <a:cs typeface="Arial"/>
              </a:rPr>
              <a:t>’enveloppe contenant les bulletins et enveloppes déclarés blancs</a:t>
            </a:r>
            <a:endParaRPr sz="1200" b="1" i="0" u="none" strike="noStrike" cap="none" spc="0">
              <a:solidFill>
                <a:schemeClr val="tx1"/>
              </a:solidFill>
              <a:latin typeface="Arial"/>
              <a:cs typeface="Arial"/>
            </a:endParaRPr>
          </a:p>
          <a:p>
            <a:pPr marL="614043" indent="-342900">
              <a:lnSpc>
                <a:spcPct val="100000"/>
              </a:lnSpc>
              <a:buFont typeface="Wingdings"/>
              <a:buChar char="ü"/>
              <a:defRPr/>
            </a:pPr>
            <a:r>
              <a:rPr lang="fr-FR" sz="1200" b="1" i="0" u="none" strike="noStrike" cap="none" spc="0">
                <a:solidFill>
                  <a:schemeClr val="tx1"/>
                </a:solidFill>
                <a:latin typeface="Arial"/>
                <a:ea typeface="Arial"/>
                <a:cs typeface="Arial"/>
              </a:rPr>
              <a:t>L’état des cartes électorales en retour</a:t>
            </a:r>
            <a:endParaRPr sz="1200" b="1" i="0" u="none" strike="noStrike" cap="none" spc="0">
              <a:solidFill>
                <a:schemeClr val="tx1"/>
              </a:solidFill>
              <a:latin typeface="Arial"/>
              <a:cs typeface="Arial"/>
            </a:endParaRPr>
          </a:p>
          <a:p>
            <a:pPr marL="614043" indent="-342900">
              <a:lnSpc>
                <a:spcPct val="100000"/>
              </a:lnSpc>
              <a:buFont typeface="Wingdings"/>
              <a:buChar char="ü"/>
              <a:tabLst>
                <a:tab pos="558163" algn="l"/>
                <a:tab pos="558798" algn="l"/>
              </a:tabLst>
              <a:defRPr/>
            </a:pPr>
            <a:r>
              <a:rPr lang="fr-FR" sz="1200" b="1" i="0" u="none" strike="noStrike" cap="none" spc="0">
                <a:solidFill>
                  <a:schemeClr val="tx1"/>
                </a:solidFill>
                <a:latin typeface="Arial"/>
                <a:ea typeface="Arial"/>
                <a:cs typeface="Arial"/>
              </a:rPr>
              <a:t>Les cartes électorales revenues en mairie</a:t>
            </a:r>
            <a:endParaRPr sz="1200" b="1" i="0" u="none" strike="noStrike" cap="none" spc="0">
              <a:solidFill>
                <a:schemeClr val="tx1"/>
              </a:solidFill>
              <a:latin typeface="Arial"/>
              <a:cs typeface="Arial"/>
            </a:endParaRPr>
          </a:p>
          <a:p>
            <a:pPr marL="614043" indent="-342900">
              <a:lnSpc>
                <a:spcPct val="100000"/>
              </a:lnSpc>
              <a:buFont typeface="Wingdings"/>
              <a:buChar char="ü"/>
              <a:tabLst>
                <a:tab pos="558163" algn="l"/>
                <a:tab pos="558798" algn="l"/>
              </a:tabLst>
              <a:defRPr/>
            </a:pPr>
            <a:r>
              <a:rPr lang="fr-FR" sz="1200" b="1" i="0" u="none" strike="noStrike" cap="none" spc="0">
                <a:solidFill>
                  <a:schemeClr val="tx1"/>
                </a:solidFill>
                <a:latin typeface="Arial"/>
                <a:ea typeface="Arial"/>
                <a:cs typeface="Arial"/>
              </a:rPr>
              <a:t>La liste des procurations</a:t>
            </a:r>
            <a:endParaRPr sz="1200" b="1" i="0" u="none" strike="noStrike" cap="none" spc="0">
              <a:solidFill>
                <a:schemeClr val="tx1"/>
              </a:solidFill>
              <a:latin typeface="Arial"/>
              <a:cs typeface="Arial"/>
            </a:endParaRPr>
          </a:p>
          <a:p>
            <a:pPr marL="614043" indent="-342900">
              <a:lnSpc>
                <a:spcPct val="100000"/>
              </a:lnSpc>
              <a:buFont typeface="Wingdings"/>
              <a:buChar char="ü"/>
              <a:tabLst>
                <a:tab pos="558163" algn="l"/>
                <a:tab pos="558798" algn="l"/>
              </a:tabLst>
              <a:defRPr/>
            </a:pPr>
            <a:endParaRPr sz="1200" b="0" i="0" u="none" strike="noStrike" cap="none" spc="0">
              <a:solidFill>
                <a:schemeClr val="tx1"/>
              </a:solidFill>
              <a:latin typeface="Arial"/>
              <a:cs typeface="Arial"/>
            </a:endParaRPr>
          </a:p>
          <a:p>
            <a:pPr>
              <a:lnSpc>
                <a:spcPct val="100000"/>
              </a:lnSpc>
              <a:tabLst>
                <a:tab pos="558163" algn="l"/>
                <a:tab pos="558798" algn="l"/>
              </a:tabLst>
              <a:defRPr/>
            </a:pPr>
            <a:r>
              <a:rPr lang="fr-FR" sz="1200" b="1" i="0" u="none" strike="noStrike" cap="none" spc="0">
                <a:solidFill>
                  <a:schemeClr val="tx1"/>
                </a:solidFill>
                <a:latin typeface="Arial"/>
                <a:ea typeface="Arial"/>
                <a:cs typeface="Arial"/>
              </a:rPr>
              <a:t>À la fin du dépouillement,</a:t>
            </a:r>
            <a:r>
              <a:rPr lang="fr-FR" sz="1200" b="0" i="0" u="none" strike="noStrike" cap="none" spc="0">
                <a:solidFill>
                  <a:schemeClr val="tx1"/>
                </a:solidFill>
                <a:latin typeface="Arial"/>
                <a:ea typeface="Arial"/>
                <a:cs typeface="Arial"/>
              </a:rPr>
              <a:t> les enveloppes de scrutin sont remises par paquet de cent et élastiquées</a:t>
            </a:r>
            <a:r>
              <a:rPr lang="fr-FR" sz="1200" b="1" i="0" u="none" strike="noStrike" cap="none" spc="0">
                <a:solidFill>
                  <a:schemeClr val="tx1"/>
                </a:solidFill>
                <a:latin typeface="Arial"/>
                <a:ea typeface="Arial"/>
                <a:cs typeface="Arial"/>
              </a:rPr>
              <a:t>, les bulletins dépouillés seront remis dans les enveloppes de centaine puis jetés</a:t>
            </a:r>
            <a:r>
              <a:rPr lang="fr-FR" sz="1200" b="0" i="0" u="none" strike="noStrike" cap="none" spc="0">
                <a:solidFill>
                  <a:schemeClr val="tx1"/>
                </a:solidFill>
                <a:latin typeface="Arial"/>
                <a:ea typeface="Arial"/>
                <a:cs typeface="Arial"/>
              </a:rPr>
              <a:t> </a:t>
            </a:r>
            <a:r>
              <a:rPr lang="fr-FR" sz="1200" b="1" i="0" u="none" strike="noStrike" cap="none" spc="0">
                <a:solidFill>
                  <a:srgbClr val="FF0000"/>
                </a:solidFill>
                <a:latin typeface="Arial"/>
                <a:ea typeface="Arial"/>
                <a:cs typeface="Arial"/>
              </a:rPr>
              <a:t>(sauf les nuls !!! Et sauf les blancs !!!).</a:t>
            </a:r>
            <a:endParaRPr sz="1200" b="0" i="0" u="none" strike="noStrike" cap="none" spc="0">
              <a:solidFill>
                <a:schemeClr val="tx1"/>
              </a:solidFill>
              <a:latin typeface="Arial"/>
              <a:ea typeface="Arial"/>
              <a:cs typeface="Arial"/>
            </a:endParaRPr>
          </a:p>
          <a:p>
            <a:pPr>
              <a:lnSpc>
                <a:spcPct val="100000"/>
              </a:lnSpc>
              <a:tabLst>
                <a:tab pos="558163" algn="l"/>
                <a:tab pos="558798" algn="l"/>
              </a:tabLst>
              <a:defRPr/>
            </a:pPr>
            <a:endParaRPr sz="1200" b="0" i="0" u="none" strike="noStrike" cap="none" spc="0">
              <a:solidFill>
                <a:schemeClr val="tx1"/>
              </a:solidFill>
              <a:latin typeface="Arial"/>
              <a:cs typeface="Arial"/>
            </a:endParaRPr>
          </a:p>
          <a:p>
            <a:pPr>
              <a:lnSpc>
                <a:spcPct val="100000"/>
              </a:lnSpc>
              <a:tabLst>
                <a:tab pos="558163" algn="l"/>
                <a:tab pos="558798" algn="l"/>
              </a:tabLst>
              <a:defRPr/>
            </a:pPr>
            <a:endParaRPr sz="1200" b="0" i="0" u="none" strike="noStrike" cap="none" spc="0">
              <a:solidFill>
                <a:schemeClr val="tx1"/>
              </a:solidFill>
              <a:latin typeface="Arial"/>
              <a:cs typeface="Arial"/>
            </a:endParaRPr>
          </a:p>
          <a:p>
            <a:pPr>
              <a:lnSpc>
                <a:spcPct val="100000"/>
              </a:lnSpc>
              <a:spcBef>
                <a:spcPts val="9"/>
              </a:spcBef>
              <a:defRPr/>
            </a:pPr>
            <a:endParaRPr lang="fr-FR" sz="1400">
              <a:cs typeface="Times New Roman"/>
            </a:endParaRPr>
          </a:p>
        </p:txBody>
      </p:sp>
      <p:sp>
        <p:nvSpPr>
          <p:cNvPr id="1894012408" name="Rectangle 2"/>
          <p:cNvSpPr/>
          <p:nvPr/>
        </p:nvSpPr>
        <p:spPr bwMode="auto">
          <a:xfrm flipH="0" flipV="0">
            <a:off x="6191149" y="2078154"/>
            <a:ext cx="2675506" cy="1189080"/>
          </a:xfrm>
          <a:prstGeom prst="rect">
            <a:avLst/>
          </a:prstGeom>
          <a:solidFill>
            <a:schemeClr val="bg1"/>
          </a:solidFill>
          <a:ln w="19050">
            <a:solidFill>
              <a:srgbClr val="FF0000"/>
            </a:solidFill>
          </a:ln>
        </p:spPr>
        <p:txBody>
          <a:bodyPr wrap="square">
            <a:spAutoFit/>
          </a:bodyPr>
          <a:lstStyle/>
          <a:p>
            <a:pPr algn="ctr">
              <a:defRPr/>
            </a:pPr>
            <a:r>
              <a:rPr lang="fr-FR" sz="1400">
                <a:solidFill>
                  <a:srgbClr val="FF0000"/>
                </a:solidFill>
                <a:latin typeface="Arial"/>
                <a:ea typeface="Arial"/>
                <a:cs typeface="Arial"/>
              </a:rPr>
              <a:t>Le Président et l’employé de BV restent en mairie </a:t>
            </a:r>
            <a:r>
              <a:rPr lang="fr-FR" sz="1400">
                <a:solidFill>
                  <a:srgbClr val="FF0000"/>
                </a:solidFill>
                <a:latin typeface="Arial"/>
                <a:ea typeface="Arial"/>
                <a:cs typeface="Arial"/>
              </a:rPr>
              <a:t>lors </a:t>
            </a:r>
            <a:r>
              <a:rPr lang="fr-FR" sz="1400">
                <a:solidFill>
                  <a:srgbClr val="FF0000"/>
                </a:solidFill>
                <a:latin typeface="Arial"/>
                <a:ea typeface="Arial"/>
                <a:cs typeface="Arial"/>
              </a:rPr>
              <a:t>du contrôle du </a:t>
            </a:r>
            <a:r>
              <a:rPr lang="fr-FR" sz="1400">
                <a:solidFill>
                  <a:srgbClr val="FF0000"/>
                </a:solidFill>
                <a:latin typeface="Arial"/>
                <a:ea typeface="Arial"/>
                <a:cs typeface="Arial"/>
              </a:rPr>
              <a:t>cartable et </a:t>
            </a:r>
            <a:r>
              <a:rPr lang="fr-FR" sz="1400" b="1">
                <a:solidFill>
                  <a:srgbClr val="FF0000"/>
                </a:solidFill>
                <a:latin typeface="Arial"/>
                <a:ea typeface="Arial"/>
                <a:cs typeface="Arial"/>
              </a:rPr>
              <a:t>jusqu’à </a:t>
            </a:r>
            <a:r>
              <a:rPr lang="fr-FR" sz="1400" b="1">
                <a:solidFill>
                  <a:srgbClr val="FF0000"/>
                </a:solidFill>
                <a:latin typeface="Arial"/>
                <a:ea typeface="Arial"/>
                <a:cs typeface="Arial"/>
              </a:rPr>
              <a:t>la signature du </a:t>
            </a:r>
            <a:r>
              <a:rPr lang="fr-FR" sz="1400" b="1">
                <a:solidFill>
                  <a:srgbClr val="FF0000"/>
                </a:solidFill>
                <a:latin typeface="Arial"/>
                <a:ea typeface="Arial"/>
                <a:cs typeface="Arial"/>
              </a:rPr>
              <a:t>PV centralisateu</a:t>
            </a:r>
            <a:r>
              <a:rPr lang="fr-FR" sz="1600" b="1">
                <a:solidFill>
                  <a:srgbClr val="FF0000"/>
                </a:solidFill>
              </a:rPr>
              <a:t>r</a:t>
            </a:r>
            <a:endParaRPr sz="1600" b="1">
              <a:solidFill>
                <a:srgbClr val="FF0000"/>
              </a:solidFill>
            </a:endParaRPr>
          </a:p>
        </p:txBody>
      </p:sp>
      <p:pic>
        <p:nvPicPr>
          <p:cNvPr id="1049176886" name=""/>
          <p:cNvPicPr>
            <a:picLocks noChangeAspect="1"/>
          </p:cNvPicPr>
          <p:nvPr/>
        </p:nvPicPr>
        <p:blipFill>
          <a:blip r:embed="rId3"/>
          <a:stretch/>
        </p:blipFill>
        <p:spPr bwMode="auto">
          <a:xfrm flipH="0" flipV="0">
            <a:off x="7121377" y="3322854"/>
            <a:ext cx="930376" cy="1094560"/>
          </a:xfrm>
          <a:prstGeom prst="rect">
            <a:avLst/>
          </a:prstGeom>
        </p:spPr>
      </p:pic>
      <p:pic>
        <p:nvPicPr>
          <p:cNvPr id="18951079" name="Image 1"/>
          <p:cNvPicPr>
            <a:picLocks noChangeAspect="1"/>
          </p:cNvPicPr>
          <p:nvPr/>
        </p:nvPicPr>
        <p:blipFill>
          <a:blip r:embed="rId4"/>
          <a:stretch/>
        </p:blipFill>
        <p:spPr bwMode="auto">
          <a:xfrm rot="0" flipH="0" flipV="0">
            <a:off x="7768764" y="1094617"/>
            <a:ext cx="812118" cy="926344"/>
          </a:xfrm>
          <a:prstGeom prst="rect">
            <a:avLst/>
          </a:prstGeom>
          <a:noFill/>
          <a:ln>
            <a:noFill/>
          </a:ln>
        </p:spPr>
      </p:pic>
      <p:pic>
        <p:nvPicPr>
          <p:cNvPr id="1076415527" name=""/>
          <p:cNvPicPr>
            <a:picLocks noChangeAspect="1"/>
          </p:cNvPicPr>
          <p:nvPr/>
        </p:nvPicPr>
        <p:blipFill>
          <a:blip r:embed="rId5"/>
          <a:stretch/>
        </p:blipFill>
        <p:spPr bwMode="auto">
          <a:xfrm flipH="0" flipV="0">
            <a:off x="6468543" y="960964"/>
            <a:ext cx="1059998" cy="105999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itre 14"/>
          <p:cNvSpPr>
            <a:spLocks noGrp="1"/>
          </p:cNvSpPr>
          <p:nvPr>
            <p:ph type="title"/>
          </p:nvPr>
        </p:nvSpPr>
        <p:spPr bwMode="auto">
          <a:xfrm>
            <a:off x="264959" y="1297970"/>
            <a:ext cx="8574863" cy="1047527"/>
          </a:xfrm>
        </p:spPr>
        <p:txBody>
          <a:bodyPr/>
          <a:lstStyle/>
          <a:p>
            <a:pPr algn="ctr">
              <a:defRPr/>
            </a:pPr>
            <a:r>
              <a:rPr lang="fr-FR" sz="2800"/>
              <a:t>Des questions ?</a:t>
            </a:r>
            <a:br>
              <a:rPr lang="fr-FR" sz="2800"/>
            </a:br>
            <a:br>
              <a:rPr lang="fr-FR" sz="2800"/>
            </a:br>
            <a:r>
              <a:rPr lang="fr-FR" sz="2800"/>
              <a:t>Merci pour votre attention !</a:t>
            </a:r>
            <a:endParaRPr lang="fr-FR" sz="2800"/>
          </a:p>
        </p:txBody>
      </p:sp>
      <p:sp>
        <p:nvSpPr>
          <p:cNvPr id="11" name="ZoneTexte 10"/>
          <p:cNvSpPr txBox="1"/>
          <p:nvPr/>
        </p:nvSpPr>
        <p:spPr bwMode="auto">
          <a:xfrm>
            <a:off x="1746912" y="4763067"/>
            <a:ext cx="880281" cy="169277"/>
          </a:xfrm>
          <a:prstGeom prst="rect">
            <a:avLst/>
          </a:prstGeom>
          <a:noFill/>
        </p:spPr>
        <p:txBody>
          <a:bodyPr wrap="square" rtlCol="0">
            <a:spAutoFit/>
          </a:bodyPr>
          <a:lstStyle/>
          <a:p>
            <a:pPr>
              <a:defRPr/>
            </a:pPr>
            <a:r>
              <a:rPr lang="fr-FR" sz="500" b="1">
                <a:latin typeface="Arial"/>
                <a:cs typeface="Arial"/>
              </a:rPr>
              <a:t>DGPRH</a:t>
            </a:r>
            <a:endParaRPr lang="fr-FR" sz="500" b="1">
              <a:latin typeface="Arial"/>
              <a:cs typeface="Arial"/>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rPr>
              <a:t>04 décembre 2025</a:t>
            </a:r>
            <a:endParaRPr lang="fr-FR" sz="500">
              <a:latin typeface="Arial"/>
            </a:endParaRPr>
          </a:p>
        </p:txBody>
      </p:sp>
      <p:pic>
        <p:nvPicPr>
          <p:cNvPr id="3" name="Image 2"/>
          <p:cNvPicPr>
            <a:picLocks noChangeAspect="1"/>
          </p:cNvPicPr>
          <p:nvPr/>
        </p:nvPicPr>
        <p:blipFill>
          <a:blip r:embed="rId3"/>
          <a:stretch/>
        </p:blipFill>
        <p:spPr bwMode="auto">
          <a:xfrm>
            <a:off x="2952699" y="2830452"/>
            <a:ext cx="3067711" cy="143883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126916485" name=""/>
          <p:cNvPicPr>
            <a:picLocks noChangeAspect="1"/>
          </p:cNvPicPr>
          <p:nvPr/>
        </p:nvPicPr>
        <p:blipFill>
          <a:blip r:embed="rId3"/>
          <a:stretch/>
        </p:blipFill>
        <p:spPr bwMode="auto">
          <a:xfrm flipH="1" flipV="0">
            <a:off x="6964530" y="1886207"/>
            <a:ext cx="638337" cy="638337"/>
          </a:xfrm>
          <a:prstGeom prst="rect">
            <a:avLst/>
          </a:prstGeom>
        </p:spPr>
      </p:pic>
      <p:sp>
        <p:nvSpPr>
          <p:cNvPr id="363047823" name="Espace réservé du texte 15"/>
          <p:cNvSpPr>
            <a:spLocks noGrp="1"/>
          </p:cNvSpPr>
          <p:nvPr>
            <p:ph type="body" sz="quarter" idx="10"/>
          </p:nvPr>
        </p:nvSpPr>
        <p:spPr bwMode="auto">
          <a:xfrm>
            <a:off x="798885" y="1886207"/>
            <a:ext cx="7060205" cy="2753622"/>
          </a:xfrm>
        </p:spPr>
        <p:txBody>
          <a:bodyPr/>
          <a:lstStyle/>
          <a:p>
            <a:pPr>
              <a:defRPr/>
            </a:pPr>
            <a:endParaRPr lang="fr-FR" sz="1400"/>
          </a:p>
          <a:p>
            <a:pPr marL="285750" indent="-285750">
              <a:buFont typeface="Wingdings"/>
              <a:buChar char="Ø"/>
              <a:defRPr/>
            </a:pPr>
            <a:endParaRPr lang="fr-FR" sz="1400"/>
          </a:p>
          <a:p>
            <a:pPr marL="285750" indent="-285750">
              <a:buFont typeface="Wingdings"/>
              <a:buChar char="Ø"/>
              <a:defRPr/>
            </a:pPr>
            <a:endParaRPr lang="fr-FR" sz="1400" b="1"/>
          </a:p>
          <a:p>
            <a:pPr>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2012411016" name="Espace réservé du texte 21"/>
          <p:cNvSpPr>
            <a:spLocks noGrp="1"/>
          </p:cNvSpPr>
          <p:nvPr>
            <p:ph type="body" sz="quarter" idx="16"/>
          </p:nvPr>
        </p:nvSpPr>
        <p:spPr bwMode="auto">
          <a:xfrm>
            <a:off x="481773" y="259090"/>
            <a:ext cx="4626052" cy="169276"/>
          </a:xfrm>
        </p:spPr>
        <p:txBody>
          <a:bodyPr/>
          <a:lstStyle/>
          <a:p>
            <a:pPr>
              <a:defRPr/>
            </a:pPr>
            <a:r>
              <a:rPr lang="fr-FR"/>
              <a:t>La composition du BV</a:t>
            </a:r>
            <a:endParaRPr lang="fr-FR"/>
          </a:p>
        </p:txBody>
      </p:sp>
      <p:sp>
        <p:nvSpPr>
          <p:cNvPr id="1986718428" name="ZoneTexte 10"/>
          <p:cNvSpPr txBox="1"/>
          <p:nvPr/>
        </p:nvSpPr>
        <p:spPr bwMode="auto">
          <a:xfrm>
            <a:off x="1746912" y="4763066"/>
            <a:ext cx="880281" cy="169276"/>
          </a:xfrm>
          <a:prstGeom prst="rect">
            <a:avLst/>
          </a:prstGeom>
          <a:noFill/>
        </p:spPr>
        <p:txBody>
          <a:bodyPr wrap="square" rtlCol="0">
            <a:spAutoFit/>
          </a:bodyPr>
          <a:lstStyle/>
          <a:p>
            <a:pPr>
              <a:defRPr/>
            </a:pPr>
            <a:r>
              <a:rPr lang="fr-FR" sz="500" b="1">
                <a:latin typeface="Arial"/>
                <a:cs typeface="Arial"/>
              </a:rPr>
              <a:t>DGPRH</a:t>
            </a:r>
            <a:endParaRPr/>
          </a:p>
        </p:txBody>
      </p:sp>
      <p:sp>
        <p:nvSpPr>
          <p:cNvPr id="1314630036" name="ZoneTexte 11"/>
          <p:cNvSpPr txBox="1"/>
          <p:nvPr/>
        </p:nvSpPr>
        <p:spPr bwMode="auto">
          <a:xfrm>
            <a:off x="1746912" y="4878686"/>
            <a:ext cx="989462" cy="169276"/>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1219673343" name="Rectangle 1"/>
          <p:cNvSpPr>
            <a:spLocks noChangeArrowheads="1"/>
          </p:cNvSpPr>
          <p:nvPr/>
        </p:nvSpPr>
        <p:spPr bwMode="auto">
          <a:xfrm>
            <a:off x="7735212" y="736134"/>
            <a:ext cx="247757" cy="369331"/>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1097696482" name="ZoneTexte 1"/>
          <p:cNvSpPr txBox="1"/>
          <p:nvPr/>
        </p:nvSpPr>
        <p:spPr bwMode="auto">
          <a:xfrm>
            <a:off x="1256860" y="725384"/>
            <a:ext cx="4599716" cy="338553"/>
          </a:xfrm>
          <a:prstGeom prst="rect">
            <a:avLst/>
          </a:prstGeom>
          <a:noFill/>
        </p:spPr>
        <p:txBody>
          <a:bodyPr wrap="square" rtlCol="0">
            <a:spAutoFit/>
          </a:bodyPr>
          <a:lstStyle/>
          <a:p>
            <a:pPr algn="ctr">
              <a:defRPr/>
            </a:pPr>
            <a:r>
              <a:rPr lang="fr-FR" sz="1600" b="1">
                <a:latin typeface="Arial"/>
                <a:cs typeface="Arial"/>
              </a:rPr>
              <a:t>La fonction de président du BV</a:t>
            </a:r>
            <a:endParaRPr lang="fr-FR" sz="1600" b="1">
              <a:latin typeface="Arial"/>
              <a:cs typeface="Arial"/>
            </a:endParaRPr>
          </a:p>
        </p:txBody>
      </p:sp>
      <p:sp>
        <p:nvSpPr>
          <p:cNvPr id="494625704" name="Rectangle 4"/>
          <p:cNvSpPr/>
          <p:nvPr/>
        </p:nvSpPr>
        <p:spPr bwMode="auto">
          <a:xfrm>
            <a:off x="798883" y="1944942"/>
            <a:ext cx="6815324" cy="2987399"/>
          </a:xfrm>
          <a:prstGeom prst="rect">
            <a:avLst/>
          </a:prstGeom>
        </p:spPr>
        <p:txBody>
          <a:bodyPr wrap="square">
            <a:spAutoFit/>
          </a:bodyPr>
          <a:lstStyle/>
          <a:p>
            <a:pPr algn="just">
              <a:spcBef>
                <a:spcPts val="0"/>
              </a:spcBef>
              <a:buFontTx/>
              <a:buNone/>
              <a:defRPr/>
            </a:pPr>
            <a:r>
              <a:rPr lang="fr-FR" sz="1400" b="1" i="0" u="sng" strike="noStrike" cap="none" spc="0">
                <a:solidFill>
                  <a:srgbClr val="FF2147"/>
                </a:solidFill>
                <a:latin typeface="Arial"/>
                <a:ea typeface="Arial"/>
                <a:cs typeface="Arial"/>
              </a:rPr>
              <a:t>Après le scrutin </a:t>
            </a:r>
            <a:r>
              <a:rPr lang="fr-FR" sz="1400" b="1" i="0" u="none" strike="noStrike" cap="none" spc="0">
                <a:solidFill>
                  <a:srgbClr val="FF2147"/>
                </a:solidFill>
                <a:latin typeface="Arial"/>
                <a:ea typeface="Arial"/>
                <a:cs typeface="Arial"/>
              </a:rPr>
              <a:t>:</a:t>
            </a:r>
            <a:endParaRPr sz="1400">
              <a:solidFill>
                <a:srgbClr val="FF2147"/>
              </a:solidFill>
              <a:latin typeface="Arial"/>
              <a:cs typeface="Arial"/>
            </a:endParaRPr>
          </a:p>
          <a:p>
            <a:pPr algn="just">
              <a:spcBef>
                <a:spcPts val="0"/>
              </a:spcBef>
              <a:buFontTx/>
              <a:buNone/>
              <a:defRPr/>
            </a:pPr>
            <a:endParaRPr sz="1400" b="1">
              <a:solidFill>
                <a:srgbClr val="0070C0"/>
              </a:solidFill>
              <a:latin typeface="Arial"/>
              <a:cs typeface="Arial"/>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Il clôture le scrutin</a:t>
            </a: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Il est responsable de l’organisation du dépouillement et du contrôle du travail des scrutateurs</a:t>
            </a: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Il vérifie l’établissement du PV et que les noms et signatures des assesseurs et des délégués figurent au PV</a:t>
            </a: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endParaRPr lang="fr-FR" sz="1400" b="0" i="0" u="none" strike="noStrike" cap="none" spc="0">
              <a:solidFill>
                <a:schemeClr val="tx1"/>
              </a:solidFill>
              <a:latin typeface="Times New Roman"/>
              <a:cs typeface="Times New Roman"/>
            </a:endParaRPr>
          </a:p>
          <a:p>
            <a:pPr marL="239821" indent="-239821" algn="just">
              <a:spcBef>
                <a:spcPts val="0"/>
              </a:spcBef>
              <a:buFont typeface="Arial"/>
              <a:buChar char="•"/>
              <a:defRPr/>
            </a:pPr>
            <a:r>
              <a:rPr lang="fr-FR" sz="1400" b="0" i="0" u="none" strike="noStrike" cap="none" spc="0">
                <a:solidFill>
                  <a:schemeClr val="tx1"/>
                </a:solidFill>
                <a:latin typeface="Arial"/>
                <a:ea typeface="Arial"/>
                <a:cs typeface="Arial"/>
              </a:rPr>
              <a:t>Il proclame les résultats</a:t>
            </a:r>
            <a:endParaRPr lang="fr-FR" sz="1400" b="0" i="0" u="none" strike="noStrike" cap="none" spc="0">
              <a:solidFill>
                <a:schemeClr val="tx1"/>
              </a:solidFill>
              <a:latin typeface="Times New Roman"/>
              <a:cs typeface="Times New Roman"/>
            </a:endParaRPr>
          </a:p>
          <a:p>
            <a:pPr marL="285750" indent="-285750" algn="just">
              <a:spcBef>
                <a:spcPts val="0"/>
              </a:spcBef>
              <a:defRPr/>
            </a:pPr>
            <a:endParaRPr sz="1800"/>
          </a:p>
          <a:p>
            <a:pPr>
              <a:defRPr/>
            </a:pPr>
            <a:endParaRPr/>
          </a:p>
        </p:txBody>
      </p:sp>
      <p:sp>
        <p:nvSpPr>
          <p:cNvPr id="2019119219" name="ZoneTexte 1"/>
          <p:cNvSpPr txBox="1"/>
          <p:nvPr/>
        </p:nvSpPr>
        <p:spPr bwMode="auto">
          <a:xfrm>
            <a:off x="5946960" y="1063938"/>
            <a:ext cx="2673477" cy="1006200"/>
          </a:xfrm>
          <a:prstGeom prst="rect">
            <a:avLst/>
          </a:prstGeom>
          <a:noFill/>
          <a:ln w="28575">
            <a:solidFill>
              <a:srgbClr val="FF2147"/>
            </a:solidFill>
            <a:prstDash val="solid"/>
          </a:ln>
        </p:spPr>
        <p:txBody>
          <a:bodyPr wrap="square" rtlCol="0">
            <a:spAutoFit/>
          </a:bodyPr>
          <a:lstStyle/>
          <a:p>
            <a:pPr algn="ctr">
              <a:defRPr/>
            </a:pPr>
            <a:r>
              <a:rPr lang="fr-FR" sz="1200">
                <a:latin typeface="Arial"/>
                <a:ea typeface="Arial"/>
                <a:cs typeface="Arial"/>
              </a:rPr>
              <a:t>Seuls pourront voter à la clôture du bureau les électeurs ayant pénétré dans la salle ou présents dans une file d’attente avant l’heure de clôture.</a:t>
            </a:r>
            <a:endParaRPr sz="12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2" name="Espace réservé du texte 21"/>
          <p:cNvSpPr>
            <a:spLocks noGrp="1"/>
          </p:cNvSpPr>
          <p:nvPr>
            <p:ph type="body" sz="quarter" idx="16"/>
          </p:nvPr>
        </p:nvSpPr>
        <p:spPr bwMode="auto">
          <a:xfrm>
            <a:off x="481774" y="259091"/>
            <a:ext cx="4626053" cy="169277"/>
          </a:xfrm>
        </p:spPr>
        <p:txBody>
          <a:bodyPr/>
          <a:lstStyle/>
          <a:p>
            <a:pPr>
              <a:defRPr/>
            </a:pPr>
            <a:r>
              <a:rPr lang="fr-FR"/>
              <a:t>La composition du BV</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a:off x="2139805" y="610988"/>
            <a:ext cx="4599717" cy="369332"/>
          </a:xfrm>
          <a:prstGeom prst="rect">
            <a:avLst/>
          </a:prstGeom>
          <a:noFill/>
        </p:spPr>
        <p:txBody>
          <a:bodyPr wrap="square" rtlCol="0">
            <a:spAutoFit/>
          </a:bodyPr>
          <a:lstStyle/>
          <a:p>
            <a:pPr algn="ctr">
              <a:defRPr/>
            </a:pPr>
            <a:r>
              <a:rPr lang="fr-FR" b="1">
                <a:latin typeface="Arial"/>
                <a:cs typeface="Arial"/>
              </a:rPr>
              <a:t>La fonction d’assesseur</a:t>
            </a:r>
            <a:endParaRPr lang="fr-FR" b="1">
              <a:latin typeface="Arial"/>
              <a:cs typeface="Arial"/>
            </a:endParaRPr>
          </a:p>
        </p:txBody>
      </p:sp>
      <p:sp>
        <p:nvSpPr>
          <p:cNvPr id="5" name="Rectangle 4"/>
          <p:cNvSpPr/>
          <p:nvPr/>
        </p:nvSpPr>
        <p:spPr bwMode="auto">
          <a:xfrm flipH="0" flipV="0">
            <a:off x="481772" y="1268082"/>
            <a:ext cx="7829894" cy="3779879"/>
          </a:xfrm>
          <a:prstGeom prst="rect">
            <a:avLst/>
          </a:prstGeom>
        </p:spPr>
        <p:txBody>
          <a:bodyPr wrap="square">
            <a:spAutoFit/>
          </a:bodyPr>
          <a:lstStyle/>
          <a:p>
            <a:pPr marL="239821" indent="-239821">
              <a:spcBef>
                <a:spcPts val="0"/>
              </a:spcBef>
              <a:buFont typeface="Arial"/>
              <a:buChar char="•"/>
              <a:defRPr/>
            </a:pPr>
            <a:r>
              <a:rPr lang="fr-FR" sz="1400" b="0" i="0" u="none" strike="noStrike" cap="none" spc="0">
                <a:solidFill>
                  <a:schemeClr val="tx1"/>
                </a:solidFill>
                <a:latin typeface="Arial"/>
                <a:ea typeface="Arial"/>
                <a:cs typeface="Arial"/>
              </a:rPr>
              <a:t>Chaque liste peut désigner un assesseur et un suppléant parmi les électeurs du département. </a:t>
            </a:r>
            <a:r>
              <a:rPr lang="fr-FR" sz="1400">
                <a:latin typeface="Arial"/>
                <a:cs typeface="Arial"/>
              </a:rPr>
              <a:t>Ils ne </a:t>
            </a:r>
            <a:r>
              <a:rPr lang="fr-FR" sz="1400">
                <a:latin typeface="Arial"/>
                <a:cs typeface="Arial"/>
              </a:rPr>
              <a:t>peuvent </a:t>
            </a:r>
            <a:r>
              <a:rPr lang="fr-FR" sz="1400">
                <a:latin typeface="Arial"/>
                <a:cs typeface="Arial"/>
              </a:rPr>
              <a:t>siéger en même temps.</a:t>
            </a:r>
            <a:endParaRPr sz="1400">
              <a:latin typeface="Arial"/>
              <a:cs typeface="Arial"/>
            </a:endParaRPr>
          </a:p>
          <a:p>
            <a:pPr marL="285750" indent="-285750">
              <a:buFont typeface="Arial"/>
              <a:buChar char="•"/>
              <a:defRPr/>
            </a:pPr>
            <a:endParaRPr lang="fr-FR" sz="1400">
              <a:latin typeface="Arial"/>
              <a:cs typeface="Arial"/>
            </a:endParaRPr>
          </a:p>
          <a:p>
            <a:pPr marL="285750" indent="-285750">
              <a:buFont typeface="Arial"/>
              <a:buChar char="•"/>
              <a:defRPr/>
            </a:pPr>
            <a:r>
              <a:rPr lang="fr-FR" sz="1400">
                <a:latin typeface="Arial"/>
                <a:cs typeface="Arial"/>
              </a:rPr>
              <a:t>Peut être désigné par le maire </a:t>
            </a:r>
            <a:r>
              <a:rPr lang="fr-FR" sz="1400">
                <a:latin typeface="Arial"/>
                <a:cs typeface="Arial"/>
              </a:rPr>
              <a:t>parmi </a:t>
            </a:r>
            <a:r>
              <a:rPr lang="fr-FR" sz="1400">
                <a:latin typeface="Arial"/>
                <a:cs typeface="Arial"/>
              </a:rPr>
              <a:t>les conseillers </a:t>
            </a:r>
            <a:r>
              <a:rPr lang="fr-FR" sz="1400">
                <a:latin typeface="Arial"/>
                <a:cs typeface="Arial"/>
              </a:rPr>
              <a:t>municipaux </a:t>
            </a:r>
            <a:r>
              <a:rPr lang="fr-FR" sz="1400">
                <a:latin typeface="Arial"/>
                <a:cs typeface="Arial"/>
              </a:rPr>
              <a:t>ou les électeurs de </a:t>
            </a:r>
            <a:r>
              <a:rPr lang="fr-FR" sz="1400">
                <a:latin typeface="Arial"/>
                <a:cs typeface="Arial"/>
              </a:rPr>
              <a:t>la </a:t>
            </a:r>
            <a:r>
              <a:rPr lang="fr-FR" sz="1400">
                <a:latin typeface="Arial"/>
                <a:cs typeface="Arial"/>
              </a:rPr>
              <a:t>commune (</a:t>
            </a:r>
            <a:r>
              <a:rPr lang="fr-FR" sz="1400" b="1">
                <a:latin typeface="Arial"/>
                <a:cs typeface="Arial"/>
              </a:rPr>
              <a:t>assesseur </a:t>
            </a:r>
            <a:r>
              <a:rPr lang="fr-FR" sz="1400" b="1">
                <a:latin typeface="Arial"/>
                <a:cs typeface="Arial"/>
              </a:rPr>
              <a:t>supplémentaire</a:t>
            </a:r>
            <a:r>
              <a:rPr lang="fr-FR" sz="1400">
                <a:latin typeface="Arial"/>
                <a:cs typeface="Arial"/>
              </a:rPr>
              <a:t>)</a:t>
            </a:r>
            <a:endParaRPr lang="fr-FR" sz="1400">
              <a:latin typeface="Arial"/>
              <a:cs typeface="Arial"/>
            </a:endParaRPr>
          </a:p>
          <a:p>
            <a:pPr marL="285750" indent="-285750">
              <a:buFont typeface="Arial"/>
              <a:buChar char="•"/>
              <a:defRPr/>
            </a:pPr>
            <a:endParaRPr lang="fr-FR" sz="1400">
              <a:latin typeface="Arial"/>
              <a:cs typeface="Arial"/>
            </a:endParaRPr>
          </a:p>
          <a:p>
            <a:pPr marL="285750" indent="-285750">
              <a:buFont typeface="Arial"/>
              <a:buChar char="•"/>
              <a:defRPr/>
            </a:pPr>
            <a:r>
              <a:rPr lang="fr-FR" sz="1400">
                <a:latin typeface="Arial"/>
                <a:cs typeface="Arial"/>
              </a:rPr>
              <a:t>En cas d’insuffisance</a:t>
            </a:r>
            <a:r>
              <a:rPr lang="fr-FR" sz="1400">
                <a:latin typeface="Arial"/>
                <a:cs typeface="Arial"/>
              </a:rPr>
              <a:t>, </a:t>
            </a:r>
            <a:r>
              <a:rPr lang="fr-FR" sz="1400">
                <a:latin typeface="Arial"/>
                <a:cs typeface="Arial"/>
              </a:rPr>
              <a:t>il peut </a:t>
            </a:r>
            <a:r>
              <a:rPr lang="fr-FR" sz="1400">
                <a:latin typeface="Arial"/>
                <a:cs typeface="Arial"/>
              </a:rPr>
              <a:t>être désigné </a:t>
            </a:r>
            <a:r>
              <a:rPr lang="fr-FR" sz="1400">
                <a:latin typeface="Arial"/>
                <a:cs typeface="Arial"/>
              </a:rPr>
              <a:t>parmi </a:t>
            </a:r>
            <a:r>
              <a:rPr lang="fr-FR" sz="1400">
                <a:latin typeface="Arial"/>
                <a:cs typeface="Arial"/>
              </a:rPr>
              <a:t>les électeurs </a:t>
            </a:r>
            <a:r>
              <a:rPr lang="fr-FR" sz="1400">
                <a:latin typeface="Arial"/>
                <a:cs typeface="Arial"/>
              </a:rPr>
              <a:t>présents.</a:t>
            </a:r>
            <a:endParaRPr/>
          </a:p>
          <a:p>
            <a:pPr marL="285750" indent="-285750">
              <a:buFont typeface="Arial"/>
              <a:buChar char="•"/>
              <a:defRPr/>
            </a:pPr>
            <a:endParaRPr/>
          </a:p>
          <a:p>
            <a:pPr marL="239821" indent="-239821">
              <a:buFont typeface="Wingdings"/>
              <a:buChar char="Ø"/>
              <a:defRPr/>
            </a:pPr>
            <a:r>
              <a:rPr lang="fr-FR" sz="1400" b="1" u="sng">
                <a:solidFill>
                  <a:srgbClr val="FF2147"/>
                </a:solidFill>
                <a:latin typeface="Arial"/>
                <a:ea typeface="Arial"/>
                <a:cs typeface="Arial"/>
              </a:rPr>
              <a:t>Les missions : </a:t>
            </a:r>
            <a:endParaRPr sz="1400" b="1" u="sng">
              <a:solidFill>
                <a:srgbClr val="FF2147"/>
              </a:solidFill>
              <a:latin typeface="Arial"/>
              <a:cs typeface="Arial"/>
            </a:endParaRPr>
          </a:p>
          <a:p>
            <a:pPr marL="285750" indent="-285750">
              <a:buFont typeface="Arial"/>
              <a:buChar char="•"/>
              <a:defRPr/>
            </a:pPr>
            <a:endParaRPr sz="1400" b="1">
              <a:solidFill>
                <a:srgbClr val="C00000"/>
              </a:solidFill>
              <a:latin typeface="Arial"/>
              <a:cs typeface="Arial"/>
            </a:endParaRPr>
          </a:p>
          <a:p>
            <a:pPr marL="239821" indent="-239821" algn="just">
              <a:spcBef>
                <a:spcPts val="0"/>
              </a:spcBef>
              <a:spcAft>
                <a:spcPts val="0"/>
              </a:spcAft>
              <a:buFont typeface="Arial"/>
              <a:buChar char="•"/>
              <a:defRPr/>
            </a:pPr>
            <a:r>
              <a:rPr lang="fr-FR" sz="1400" b="0" i="0" u="none" strike="noStrike" cap="none" spc="0">
                <a:solidFill>
                  <a:schemeClr val="tx1"/>
                </a:solidFill>
                <a:latin typeface="Arial"/>
                <a:ea typeface="Arial"/>
                <a:cs typeface="Arial"/>
              </a:rPr>
              <a:t>Surveillent</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régularité</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et</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sincérité</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des</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opérations</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de</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vote</a:t>
            </a:r>
            <a:endParaRPr lang="fr-FR" sz="1400" b="0" i="0" u="none" strike="noStrike" cap="none" spc="0">
              <a:solidFill>
                <a:schemeClr val="tx1"/>
              </a:solidFill>
              <a:latin typeface="Times New Roman"/>
              <a:cs typeface="Times New Roman"/>
            </a:endParaRPr>
          </a:p>
          <a:p>
            <a:pPr marL="239821" indent="-239821" algn="just">
              <a:spcBef>
                <a:spcPts val="0"/>
              </a:spcBef>
              <a:spcAft>
                <a:spcPts val="0"/>
              </a:spcAft>
              <a:buFont typeface="Arial"/>
              <a:buChar char="•"/>
              <a:defRPr/>
            </a:pPr>
            <a:r>
              <a:rPr lang="fr-FR" sz="1400" b="0" i="0" u="none" strike="noStrike" cap="none" spc="0">
                <a:solidFill>
                  <a:schemeClr val="tx1"/>
                </a:solidFill>
                <a:latin typeface="Arial"/>
                <a:ea typeface="Arial"/>
                <a:cs typeface="Arial"/>
              </a:rPr>
              <a:t>Vérifient</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l’identité</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des</a:t>
            </a:r>
            <a:r>
              <a:rPr lang="fr-FR" sz="1400" b="0" i="0" u="none" strike="noStrike" cap="none" spc="0">
                <a:solidFill>
                  <a:srgbClr val="7F7F7F"/>
                </a:solidFill>
                <a:latin typeface="Arial"/>
                <a:ea typeface="Arial"/>
                <a:cs typeface="Arial"/>
              </a:rPr>
              <a:t> </a:t>
            </a:r>
            <a:r>
              <a:rPr lang="fr-FR" sz="1400" b="0" i="0" u="none" strike="noStrike" cap="none" spc="0">
                <a:solidFill>
                  <a:schemeClr val="tx1"/>
                </a:solidFill>
                <a:latin typeface="Arial"/>
                <a:ea typeface="Arial"/>
                <a:cs typeface="Arial"/>
              </a:rPr>
              <a:t>électeurs</a:t>
            </a:r>
            <a:endParaRPr lang="fr-FR" sz="1400" b="0" i="0" u="none" strike="noStrike" cap="none" spc="0">
              <a:solidFill>
                <a:schemeClr val="tx1"/>
              </a:solidFill>
              <a:latin typeface="Times New Roman"/>
              <a:cs typeface="Times New Roman"/>
            </a:endParaRPr>
          </a:p>
          <a:p>
            <a:pPr marL="239821" indent="-239821" algn="just">
              <a:spcBef>
                <a:spcPts val="0"/>
              </a:spcBef>
              <a:spcAft>
                <a:spcPts val="0"/>
              </a:spcAft>
              <a:buFont typeface="Arial"/>
              <a:buChar char="•"/>
              <a:defRPr/>
            </a:pPr>
            <a:r>
              <a:rPr lang="fr-FR" sz="1400" b="0" i="0" u="none" strike="noStrike" cap="none" spc="0">
                <a:solidFill>
                  <a:schemeClr val="tx1"/>
                </a:solidFill>
                <a:latin typeface="Arial"/>
                <a:ea typeface="Arial"/>
                <a:cs typeface="Arial"/>
              </a:rPr>
              <a:t>Font signer l’électeur sur la liste d’émargement</a:t>
            </a:r>
            <a:endParaRPr lang="fr-FR" sz="1400" b="0" i="0" u="none" strike="noStrike" cap="none" spc="0">
              <a:solidFill>
                <a:schemeClr val="tx1"/>
              </a:solidFill>
              <a:latin typeface="Times New Roman"/>
              <a:cs typeface="Times New Roman"/>
            </a:endParaRPr>
          </a:p>
          <a:p>
            <a:pPr marL="239821" indent="-239821" algn="just">
              <a:spcBef>
                <a:spcPts val="0"/>
              </a:spcBef>
              <a:spcAft>
                <a:spcPts val="0"/>
              </a:spcAft>
              <a:buFont typeface="Arial"/>
              <a:buChar char="•"/>
              <a:defRPr/>
            </a:pPr>
            <a:r>
              <a:rPr lang="fr-FR" sz="1400" b="0" i="0" u="none" strike="noStrike" cap="none" spc="0">
                <a:solidFill>
                  <a:schemeClr val="tx1"/>
                </a:solidFill>
                <a:latin typeface="Arial"/>
                <a:ea typeface="Arial"/>
                <a:cs typeface="Arial"/>
              </a:rPr>
              <a:t>Signent le PV et la liste d’émargement</a:t>
            </a:r>
            <a:endParaRPr sz="1400">
              <a:latin typeface="Arial"/>
              <a:cs typeface="Arial"/>
            </a:endParaRPr>
          </a:p>
          <a:p>
            <a:pPr marL="285750" indent="-285750">
              <a:buFont typeface="Arial"/>
              <a:buChar char="•"/>
              <a:defRPr/>
            </a:pPr>
            <a:endParaRPr sz="1400">
              <a:latin typeface="Arial"/>
              <a:cs typeface="Arial"/>
            </a:endParaRPr>
          </a:p>
          <a:p>
            <a:pPr marL="285750" indent="-285750">
              <a:buFont typeface="Arial"/>
              <a:buChar char="•"/>
              <a:defRPr/>
            </a:pPr>
            <a:endParaRPr lang="fr-FR" sz="1400">
              <a:latin typeface="Arial"/>
              <a:cs typeface="Arial"/>
            </a:endParaRPr>
          </a:p>
          <a:p>
            <a:pPr marL="285750" indent="-285750">
              <a:buFont typeface="Arial"/>
              <a:buChar char="•"/>
              <a:defRPr/>
            </a:pPr>
            <a:endParaRPr lang="fr-FR" sz="1400">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6" name="Espace réservé du texte 15"/>
          <p:cNvSpPr>
            <a:spLocks noGrp="1"/>
          </p:cNvSpPr>
          <p:nvPr>
            <p:ph type="body" sz="quarter" idx="10"/>
          </p:nvPr>
        </p:nvSpPr>
        <p:spPr bwMode="auto">
          <a:xfrm>
            <a:off x="715442" y="1889060"/>
            <a:ext cx="7060206" cy="2753623"/>
          </a:xfrm>
        </p:spPr>
        <p:txBody>
          <a:bodyPr/>
          <a:lstStyle/>
          <a:p>
            <a:pPr>
              <a:defRPr/>
            </a:pPr>
            <a:endParaRPr lang="fr-FR" sz="1400"/>
          </a:p>
          <a:p>
            <a:pPr marL="239821" indent="-239821">
              <a:buFont typeface="Wingdings"/>
              <a:buChar char="Ø"/>
              <a:defRPr/>
            </a:pPr>
            <a:r>
              <a:rPr lang="fr-FR" sz="1400" b="0" i="0" u="none" strike="noStrike" cap="none" spc="0">
                <a:solidFill>
                  <a:schemeClr val="tx1"/>
                </a:solidFill>
                <a:latin typeface="Arial"/>
                <a:ea typeface="Arial"/>
                <a:cs typeface="Arial"/>
              </a:rPr>
              <a:t> Le secrétaire est désigné par le président et les assesseurs parmi les électeurs de la commune. </a:t>
            </a:r>
            <a:endParaRPr lang="fr-FR" sz="1400" b="0" i="0" u="none" strike="noStrike" cap="none" spc="0">
              <a:solidFill>
                <a:schemeClr val="tx1"/>
              </a:solidFill>
              <a:latin typeface="Times New Roman"/>
              <a:cs typeface="Times New Roman"/>
            </a:endParaRPr>
          </a:p>
          <a:p>
            <a:pPr>
              <a:defRPr/>
            </a:pPr>
            <a:endParaRPr lang="fr-FR" sz="1400" b="0" i="0" u="none" strike="noStrike" cap="none" spc="0">
              <a:solidFill>
                <a:schemeClr val="tx1"/>
              </a:solidFill>
              <a:latin typeface="Times New Roman"/>
              <a:cs typeface="Times New Roman"/>
            </a:endParaRPr>
          </a:p>
          <a:p>
            <a:pPr marL="239821" indent="-239821">
              <a:buFont typeface="Arial"/>
              <a:buChar char="•"/>
              <a:defRPr/>
            </a:pPr>
            <a:r>
              <a:rPr lang="fr-FR" sz="1400" b="0" i="0" u="none" strike="noStrike" cap="none" spc="0">
                <a:solidFill>
                  <a:schemeClr val="tx1"/>
                </a:solidFill>
                <a:latin typeface="Arial"/>
                <a:ea typeface="Arial"/>
                <a:cs typeface="Arial"/>
              </a:rPr>
              <a:t>En cas d’absence, il est remplacé par l’assesseur le plus jeune. </a:t>
            </a:r>
            <a:endParaRPr lang="fr-FR" sz="1400" b="0" i="0" u="none" strike="noStrike" cap="none" spc="0">
              <a:solidFill>
                <a:schemeClr val="tx1"/>
              </a:solidFill>
              <a:latin typeface="Arial"/>
              <a:ea typeface="Arial"/>
              <a:cs typeface="Arial"/>
            </a:endParaRPr>
          </a:p>
          <a:p>
            <a:pPr marL="239821" indent="-239821">
              <a:buFont typeface="Arial"/>
              <a:buChar char="•"/>
              <a:defRPr/>
            </a:pPr>
            <a:endParaRPr lang="fr-FR" sz="1400" b="0" i="0" u="none" strike="noStrike" cap="none" spc="0">
              <a:solidFill>
                <a:schemeClr val="tx1"/>
              </a:solidFill>
              <a:latin typeface="Times New Roman"/>
              <a:cs typeface="Times New Roman"/>
            </a:endParaRPr>
          </a:p>
          <a:p>
            <a:pPr marL="239821" indent="-239821">
              <a:buFont typeface="Arial"/>
              <a:buChar char="•"/>
              <a:defRPr/>
            </a:pPr>
            <a:r>
              <a:rPr lang="fr-FR" sz="1400" b="0" i="0" u="none" strike="noStrike" cap="none" spc="0">
                <a:solidFill>
                  <a:schemeClr val="tx1"/>
                </a:solidFill>
                <a:latin typeface="Arial"/>
                <a:ea typeface="Arial"/>
                <a:cs typeface="Arial"/>
              </a:rPr>
              <a:t>Il n’a qu’une voix consultative dans les délibérations du bureau de vote.</a:t>
            </a:r>
            <a:endParaRPr lang="fr-FR" sz="1400" b="0" i="0" u="none" strike="noStrike" cap="none" spc="0">
              <a:solidFill>
                <a:schemeClr val="tx1"/>
              </a:solidFill>
              <a:latin typeface="Arial"/>
              <a:ea typeface="Arial"/>
              <a:cs typeface="Arial"/>
            </a:endParaRPr>
          </a:p>
          <a:p>
            <a:pPr>
              <a:buFontTx/>
              <a:buNone/>
              <a:defRPr/>
            </a:pPr>
            <a:endParaRPr sz="1400"/>
          </a:p>
          <a:p>
            <a:pPr marL="239821" indent="-239821">
              <a:buFont typeface="Wingdings"/>
              <a:buChar char="ü"/>
              <a:defRPr/>
            </a:pPr>
            <a:r>
              <a:rPr lang="fr-FR" sz="1400" b="0" i="0" u="none" strike="noStrike" cap="none" spc="0">
                <a:solidFill>
                  <a:schemeClr val="tx1"/>
                </a:solidFill>
                <a:latin typeface="Arial"/>
                <a:ea typeface="Arial"/>
                <a:cs typeface="Arial"/>
              </a:rPr>
              <a:t>      </a:t>
            </a:r>
            <a:r>
              <a:rPr lang="fr-FR" sz="1400" b="1" i="0" u="none" strike="noStrike" cap="none" spc="0">
                <a:solidFill>
                  <a:schemeClr val="tx1"/>
                </a:solidFill>
                <a:latin typeface="Arial"/>
                <a:ea typeface="Arial"/>
                <a:cs typeface="Arial"/>
              </a:rPr>
              <a:t>L’employé de mairie n’est pas juridiquement un membre du bureau de vote</a:t>
            </a:r>
            <a:r>
              <a:rPr lang="fr-FR" sz="1400" b="0" i="0" u="none" strike="noStrike" cap="none" spc="0">
                <a:solidFill>
                  <a:schemeClr val="tx1"/>
                </a:solidFill>
                <a:latin typeface="Arial"/>
                <a:ea typeface="Arial"/>
                <a:cs typeface="Arial"/>
              </a:rPr>
              <a:t> mais un employé municipal. </a:t>
            </a:r>
            <a:br>
              <a:rPr lang="fr-FR" sz="1400" b="0" i="0" u="none" strike="noStrike" cap="none" spc="0">
                <a:solidFill>
                  <a:schemeClr val="tx1"/>
                </a:solidFill>
                <a:latin typeface="Arial"/>
                <a:ea typeface="Arial"/>
                <a:cs typeface="Arial"/>
              </a:rPr>
            </a:br>
            <a:r>
              <a:rPr lang="fr-FR" sz="1400" b="0" i="0" u="none" strike="noStrike" cap="none" spc="0">
                <a:solidFill>
                  <a:schemeClr val="tx1"/>
                </a:solidFill>
                <a:latin typeface="Arial"/>
                <a:ea typeface="Arial"/>
                <a:cs typeface="Arial"/>
              </a:rPr>
              <a:t>Il peut, en cas de besoin, être secrétaire s’il est électeur de la commune.</a:t>
            </a:r>
            <a:endParaRPr sz="1400"/>
          </a:p>
          <a:p>
            <a:pPr>
              <a:defRPr/>
            </a:pPr>
            <a:endParaRPr sz="1400"/>
          </a:p>
          <a:p>
            <a:pPr marL="285750" indent="-285750">
              <a:buFont typeface="Wingdings"/>
              <a:buChar char="Ø"/>
              <a:defRPr/>
            </a:pPr>
            <a:endParaRPr lang="fr-FR" sz="1400"/>
          </a:p>
          <a:p>
            <a:pPr marL="285750" indent="-285750">
              <a:buFont typeface="Wingdings"/>
              <a:buChar char="Ø"/>
              <a:defRPr/>
            </a:pPr>
            <a:endParaRPr lang="fr-FR" sz="1400" b="1"/>
          </a:p>
          <a:p>
            <a:pPr>
              <a:defRPr/>
            </a:pPr>
            <a:endParaRPr lang="fr-FR" sz="1400"/>
          </a:p>
          <a:p>
            <a:pPr marL="285750" indent="-285750">
              <a:buFontTx/>
              <a:buChar char="-"/>
              <a:defRPr/>
            </a:pPr>
            <a:endParaRPr lang="fr-FR" sz="1400" i="1"/>
          </a:p>
          <a:p>
            <a:pPr marL="285750" indent="-285750">
              <a:buFontTx/>
              <a:buChar char="-"/>
              <a:defRPr/>
            </a:pPr>
            <a:endParaRPr lang="fr-FR" sz="1400" i="1"/>
          </a:p>
          <a:p>
            <a:pPr marL="285750" indent="-285750">
              <a:buFontTx/>
              <a:buChar char="-"/>
              <a:defRPr/>
            </a:pPr>
            <a:endParaRPr lang="fr-FR" sz="1400" b="1"/>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marL="285750" indent="-285750">
              <a:buFontTx/>
              <a:buChar char="-"/>
              <a:defRPr/>
            </a:pPr>
            <a:endParaRPr lang="fr-FR" sz="1400"/>
          </a:p>
          <a:p>
            <a:pPr>
              <a:defRPr/>
            </a:pPr>
            <a:endParaRPr lang="fr-FR" sz="1400"/>
          </a:p>
          <a:p>
            <a:pPr>
              <a:defRPr/>
            </a:pPr>
            <a:endParaRPr lang="fr-FR" sz="1400"/>
          </a:p>
          <a:p>
            <a:pPr>
              <a:defRPr/>
            </a:pPr>
            <a:endParaRPr lang="fr-FR" sz="1400"/>
          </a:p>
          <a:p>
            <a:pPr>
              <a:defRPr/>
            </a:pPr>
            <a:endParaRPr lang="fr-FR" sz="1400"/>
          </a:p>
          <a:p>
            <a:pPr>
              <a:defRPr/>
            </a:pPr>
            <a:br>
              <a:rPr lang="fr-FR" sz="1400"/>
            </a:br>
            <a:endParaRPr lang="fr-FR"/>
          </a:p>
          <a:p>
            <a:pPr>
              <a:defRPr/>
            </a:pPr>
            <a:endParaRPr lang="fr-FR"/>
          </a:p>
          <a:p>
            <a:pPr>
              <a:defRPr/>
            </a:pPr>
            <a:endParaRPr lang="fr-FR"/>
          </a:p>
          <a:p>
            <a:pPr>
              <a:defRPr/>
            </a:pPr>
            <a:endParaRPr lang="fr-FR"/>
          </a:p>
        </p:txBody>
      </p:sp>
      <p:sp>
        <p:nvSpPr>
          <p:cNvPr id="22" name="Espace réservé du texte 21"/>
          <p:cNvSpPr>
            <a:spLocks noGrp="1"/>
          </p:cNvSpPr>
          <p:nvPr>
            <p:ph type="body" sz="quarter" idx="16"/>
          </p:nvPr>
        </p:nvSpPr>
        <p:spPr bwMode="auto">
          <a:xfrm>
            <a:off x="481774" y="259091"/>
            <a:ext cx="4626053" cy="169277"/>
          </a:xfrm>
        </p:spPr>
        <p:txBody>
          <a:bodyPr/>
          <a:lstStyle/>
          <a:p>
            <a:pPr>
              <a:defRPr/>
            </a:pPr>
            <a:r>
              <a:rPr lang="fr-FR"/>
              <a:t>La composition du BV</a:t>
            </a:r>
            <a:endParaRPr/>
          </a:p>
        </p:txBody>
      </p:sp>
      <p:sp>
        <p:nvSpPr>
          <p:cNvPr id="11" name="ZoneTexte 10"/>
          <p:cNvSpPr txBox="1"/>
          <p:nvPr/>
        </p:nvSpPr>
        <p:spPr bwMode="auto">
          <a:xfrm>
            <a:off x="1746913" y="4763067"/>
            <a:ext cx="880281" cy="169277"/>
          </a:xfrm>
          <a:prstGeom prst="rect">
            <a:avLst/>
          </a:prstGeom>
          <a:noFill/>
        </p:spPr>
        <p:txBody>
          <a:bodyPr wrap="square" rtlCol="0">
            <a:spAutoFit/>
          </a:bodyPr>
          <a:lstStyle/>
          <a:p>
            <a:pPr>
              <a:defRPr/>
            </a:pPr>
            <a:r>
              <a:rPr lang="fr-FR" sz="500" b="1">
                <a:latin typeface="Arial"/>
                <a:cs typeface="Arial"/>
              </a:rPr>
              <a:t>DGPRH</a:t>
            </a:r>
            <a:endParaRPr/>
          </a:p>
        </p:txBody>
      </p:sp>
      <p:sp>
        <p:nvSpPr>
          <p:cNvPr id="12" name="ZoneTexte 11"/>
          <p:cNvSpPr txBox="1"/>
          <p:nvPr/>
        </p:nvSpPr>
        <p:spPr bwMode="auto">
          <a:xfrm>
            <a:off x="1746913" y="4878687"/>
            <a:ext cx="989463" cy="169277"/>
          </a:xfrm>
          <a:prstGeom prst="rect">
            <a:avLst/>
          </a:prstGeom>
          <a:noFill/>
        </p:spPr>
        <p:txBody>
          <a:bodyPr wrap="square" rtlCol="0">
            <a:spAutoFit/>
          </a:bodyPr>
          <a:lstStyle/>
          <a:p>
            <a:pPr>
              <a:defRPr/>
            </a:pPr>
            <a:r>
              <a:rPr lang="fr-FR" sz="500">
                <a:latin typeface="Arial"/>
                <a:cs typeface="Arial"/>
              </a:rPr>
              <a:t>04 décembre 2025</a:t>
            </a:r>
            <a:endParaRPr lang="fr-FR" sz="500">
              <a:latin typeface="Arial"/>
              <a:cs typeface="Arial"/>
            </a:endParaRPr>
          </a:p>
        </p:txBody>
      </p:sp>
      <p:sp>
        <p:nvSpPr>
          <p:cNvPr id="4" name="Rectangle 1"/>
          <p:cNvSpPr>
            <a:spLocks noChangeArrowheads="1"/>
          </p:cNvSpPr>
          <p:nvPr/>
        </p:nvSpPr>
        <p:spPr bwMode="auto">
          <a:xfrm>
            <a:off x="7735212" y="736135"/>
            <a:ext cx="247758" cy="369332"/>
          </a:xfrm>
          <a:prstGeom prst="rect">
            <a:avLst/>
          </a:prstGeom>
          <a:noFill/>
          <a:ln>
            <a:noFill/>
          </a:ln>
          <a:effectLst/>
        </p:spPr>
        <p:txBody>
          <a:bodyPr vert="horz" wrap="square" lIns="91440" tIns="4572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defRPr/>
            </a:pPr>
            <a:r>
              <a:rPr lang="fr-FR" sz="1800" b="0" i="0" u="none" strike="noStrike" cap="none">
                <a:ln>
                  <a:noFill/>
                </a:ln>
                <a:solidFill>
                  <a:srgbClr val="C00000"/>
                </a:solidFill>
                <a:latin typeface="Arial"/>
              </a:rPr>
              <a:t> </a:t>
            </a:r>
            <a:endParaRPr/>
          </a:p>
        </p:txBody>
      </p:sp>
      <p:sp>
        <p:nvSpPr>
          <p:cNvPr id="2" name="ZoneTexte 1"/>
          <p:cNvSpPr txBox="1"/>
          <p:nvPr/>
        </p:nvSpPr>
        <p:spPr bwMode="auto">
          <a:xfrm flipH="0" flipV="0">
            <a:off x="2037889" y="937647"/>
            <a:ext cx="4604395" cy="335639"/>
          </a:xfrm>
          <a:prstGeom prst="rect">
            <a:avLst/>
          </a:prstGeom>
          <a:noFill/>
        </p:spPr>
        <p:txBody>
          <a:bodyPr wrap="square" rtlCol="0">
            <a:spAutoFit/>
          </a:bodyPr>
          <a:lstStyle/>
          <a:p>
            <a:pPr algn="ctr">
              <a:defRPr/>
            </a:pPr>
            <a:r>
              <a:rPr lang="fr-FR" sz="1600" b="1">
                <a:latin typeface="Arial"/>
                <a:cs typeface="Arial"/>
              </a:rPr>
              <a:t>La fonction de secrétaire</a:t>
            </a:r>
            <a:endParaRPr lang="fr-FR" sz="1600" b="1">
              <a:latin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par>
    </p:tnLst>
  </p:timing>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Arial"/>
        <a:cs typeface="Arial"/>
      </a:majorFont>
      <a:minorFont>
        <a:latin typeface="Calibri"/>
        <a:ea typeface="Arial"/>
        <a:cs typeface="Arial"/>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ONLYOFFICE/8.2.2.22</Application>
  <PresentationFormat>On-screen Show (4:3)</PresentationFormat>
  <Paragraphs>0</Paragraphs>
  <Slides>67</Slides>
  <Notes>67</Notes>
  <HiddenSlides>0</HiddenSlides>
  <MMClips>2</MMClips>
  <ScaleCrop>0</ScaleCrop>
  <HeadingPairs>
    <vt:vector size="4" baseType="variant">
      <vt:variant>
        <vt:lpstr>Theme</vt:lpstr>
      </vt:variant>
      <vt:variant>
        <vt:i4>1</vt:i4>
      </vt:variant>
      <vt:variant>
        <vt:lpstr>Slide Titles</vt:lpstr>
      </vt:variant>
      <vt:variant>
        <vt:i4>67</vt:i4>
      </vt:variant>
    </vt:vector>
  </HeadingPairs>
  <TitlesOfParts>
    <vt:vector size="68"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Company/>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Modèle power point économe en encre</dc:title>
  <dc:creator>véronique STORM</dc:creator>
  <cp:lastModifiedBy/>
  <cp:revision>849</cp:revision>
  <dcterms:created xsi:type="dcterms:W3CDTF">2020-12-18T14:43:29Z</dcterms:created>
  <dcterms:modified xsi:type="dcterms:W3CDTF">2026-02-27T08:29:39Z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0x01010B00889A23C27756904096968BB0953744300022F3BF7DB5364D4D9B65B0ACB85D7624</vt:lpwstr>
  </property>
</Properties>
</file>