
<file path=[Content_Types].xml><?xml version="1.0" encoding="utf-8"?>
<Types xmlns="http://schemas.openxmlformats.org/package/2006/content-types">
  <Default Extension="svg" ContentType="image/svg+xml"/>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95.xml" ContentType="application/vnd.openxmlformats-officedocument.presentationml.notesSlide+xml"/>
  <Override PartName="/ppt/notesSlides/notesSlide90.xml" ContentType="application/vnd.openxmlformats-officedocument.presentationml.notesSlide+xml"/>
  <Override PartName="/ppt/notesSlides/notesSlide89.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1.xml" ContentType="application/vnd.openxmlformats-officedocument.presentationml.notesSlide+xml"/>
  <Override PartName="/ppt/notesSlides/notesSlide78.xml" ContentType="application/vnd.openxmlformats-officedocument.presentationml.notesSlide+xml"/>
  <Override PartName="/ppt/notesSlides/notesSlide76.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3.xml" ContentType="application/vnd.openxmlformats-officedocument.presentationml.notesSlide+xml"/>
  <Override PartName="/ppt/notesSlides/notesSlide60.xml" ContentType="application/vnd.openxmlformats-officedocument.presentationml.notesSlide+xml"/>
  <Override PartName="/ppt/notesSlides/notesSlide71.xml" ContentType="application/vnd.openxmlformats-officedocument.presentationml.notesSlide+xml"/>
  <Override PartName="/ppt/notesSlides/notesSlide58.xml" ContentType="application/vnd.openxmlformats-officedocument.presentationml.notesSlide+xml"/>
  <Override PartName="/ppt/notesSlides/notesSlide77.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3.xml" ContentType="application/vnd.openxmlformats-officedocument.presentationml.notesSlide+xml"/>
  <Override PartName="/ppt/notesSlides/notesSlide51.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5.xml" ContentType="application/vnd.openxmlformats-officedocument.presentationml.notesSlide+xml"/>
  <Override PartName="/ppt/notesSlides/notesSlide79.xml" ContentType="application/vnd.openxmlformats-officedocument.presentationml.notesSlide+xml"/>
  <Override PartName="/ppt/notesSlides/notesSlide32.xml" ContentType="application/vnd.openxmlformats-officedocument.presentationml.notesSlide+xml"/>
  <Override PartName="/ppt/notesSlides/notesSlide83.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54.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64.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74.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92.xml" ContentType="application/vnd.openxmlformats-officedocument.presentationml.notesSlide+xml"/>
  <Override PartName="/ppt/notesSlides/notesSlide88.xml" ContentType="application/vnd.openxmlformats-officedocument.presentationml.notesSlide+xml"/>
  <Override PartName="/ppt/notesSlides/notesSlide6.xml" ContentType="application/vnd.openxmlformats-officedocument.presentationml.notesSlide+xml"/>
  <Override PartName="/ppt/notesSlides/notesSlide42.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s/slide94.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93.xml" ContentType="application/vnd.openxmlformats-officedocument.presentationml.slide+xml"/>
  <Override PartName="/ppt/notesSlides/notesSlide62.xml" ContentType="application/vnd.openxmlformats-officedocument.presentationml.notesSlide+xml"/>
  <Override PartName="/ppt/slides/slide86.xml" ContentType="application/vnd.openxmlformats-officedocument.presentationml.slide+xml"/>
  <Override PartName="/ppt/slides/slide85.xml" ContentType="application/vnd.openxmlformats-officedocument.presentationml.slide+xml"/>
  <Override PartName="/ppt/notesSlides/notesSlide24.xml" ContentType="application/vnd.openxmlformats-officedocument.presentationml.notesSlide+xml"/>
  <Override PartName="/ppt/slides/slide83.xml" ContentType="application/vnd.openxmlformats-officedocument.presentationml.slide+xml"/>
  <Override PartName="/ppt/notesSlides/notesSlide22.xml" ContentType="application/vnd.openxmlformats-officedocument.presentationml.notesSlide+xml"/>
  <Override PartName="/ppt/slides/slide82.xml" ContentType="application/vnd.openxmlformats-officedocument.presentationml.slide+xml"/>
  <Override PartName="/ppt/slides/slide81.xml" ContentType="application/vnd.openxmlformats-officedocument.presentationml.slide+xml"/>
  <Override PartName="/ppt/notesSlides/notesSlide94.xml" ContentType="application/vnd.openxmlformats-officedocument.presentationml.notesSlide+xml"/>
  <Override PartName="/ppt/notesSlides/notesSlide84.xml" ContentType="application/vnd.openxmlformats-officedocument.presentationml.notesSlide+xml"/>
  <Override PartName="/ppt/notesSlides/notesSlide80.xml" ContentType="application/vnd.openxmlformats-officedocument.presentationml.notesSlide+xml"/>
  <Override PartName="/ppt/slides/slide77.xml" ContentType="application/vnd.openxmlformats-officedocument.presentationml.slide+xml"/>
  <Override PartName="/ppt/slides/slide75.xml" ContentType="application/vnd.openxmlformats-officedocument.presentationml.slide+xml"/>
  <Override PartName="/ppt/slides/slide84.xml" ContentType="application/vnd.openxmlformats-officedocument.presentationml.slide+xml"/>
  <Override PartName="/ppt/slides/slide73.xml" ContentType="application/vnd.openxmlformats-officedocument.presentationml.slide+xml"/>
  <Override PartName="/ppt/slides/slide69.xml" ContentType="application/vnd.openxmlformats-officedocument.presentationml.slide+xml"/>
  <Override PartName="/ppt/notesSlides/notesSlide82.xml" ContentType="application/vnd.openxmlformats-officedocument.presentationml.notesSlide+xml"/>
  <Override PartName="/ppt/slides/slide67.xml" ContentType="application/vnd.openxmlformats-officedocument.presentationml.slide+xml"/>
  <Override PartName="/ppt/notesSlides/notesSlide3.xml" ContentType="application/vnd.openxmlformats-officedocument.presentationml.notesSlide+xml"/>
  <Override PartName="/ppt/slides/slide66.xml" ContentType="application/vnd.openxmlformats-officedocument.presentationml.slide+xml"/>
  <Override PartName="/ppt/slides/slide7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78.xml" ContentType="application/vnd.openxmlformats-officedocument.presentationml.slide+xml"/>
  <Override PartName="/ppt/slides/slide63.xml" ContentType="application/vnd.openxmlformats-officedocument.presentationml.slide+xml"/>
  <Override PartName="/ppt/notesSlides/notesSlide52.xml" ContentType="application/vnd.openxmlformats-officedocument.presentationml.notesSlide+xml"/>
  <Override PartName="/ppt/notesSlides/notesSlide33.xml" ContentType="application/vnd.openxmlformats-officedocument.presentationml.notesSlide+xml"/>
  <Override PartName="/ppt/slides/slide58.xml" ContentType="application/vnd.openxmlformats-officedocument.presentationml.slide+xml"/>
  <Override PartName="/ppt/slides/slide57.xml" ContentType="application/vnd.openxmlformats-officedocument.presentationml.slide+xml"/>
  <Override PartName="/ppt/slides/slide54.xml" ContentType="application/vnd.openxmlformats-officedocument.presentationml.slide+xml"/>
  <Override PartName="/ppt/notesSlides/notesSlide12.xml" ContentType="application/vnd.openxmlformats-officedocument.presentationml.notesSlide+xml"/>
  <Override PartName="/ppt/slides/slide53.xml" ContentType="application/vnd.openxmlformats-officedocument.presentationml.slide+xml"/>
  <Override PartName="/ppt/slides/slide52.xml" ContentType="application/vnd.openxmlformats-officedocument.presentationml.slide+xml"/>
  <Override PartName="/ppt/slides/slide50.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notesSlides/notesSlide59.xml" ContentType="application/vnd.openxmlformats-officedocument.presentationml.notesSlide+xml"/>
  <Override PartName="/ppt/slides/slide72.xml" ContentType="application/vnd.openxmlformats-officedocument.presentationml.slide+xml"/>
  <Override PartName="/ppt/slides/slide92.xml" ContentType="application/vnd.openxmlformats-officedocument.presentationml.slide+xml"/>
  <Override PartName="/ppt/notesSlides/notesSlide87.xml" ContentType="application/vnd.openxmlformats-officedocument.presentationml.notesSlide+xml"/>
  <Override PartName="/ppt/slides/slide51.xml" ContentType="application/vnd.openxmlformats-officedocument.presentationml.slide+xml"/>
  <Override PartName="/ppt/slides/slide46.xml" ContentType="application/vnd.openxmlformats-officedocument.presentationml.slide+xml"/>
  <Override PartName="/ppt/slides/slide41.xml" ContentType="application/vnd.openxmlformats-officedocument.presentationml.slide+xml"/>
  <Override PartName="/ppt/notesSlides/notesSlide18.xml" ContentType="application/vnd.openxmlformats-officedocument.presentationml.notesSlide+xml"/>
  <Override PartName="/ppt/notesSlides/notesSlide91.xml" ContentType="application/vnd.openxmlformats-officedocument.presentationml.notesSlide+xml"/>
  <Override PartName="/ppt/notesSlides/notesSlide47.xml" ContentType="application/vnd.openxmlformats-officedocument.presentationml.notesSlide+xml"/>
  <Override PartName="/ppt/slides/slide32.xml" ContentType="application/vnd.openxmlformats-officedocument.presentationml.slide+xml"/>
  <Override PartName="/ppt/slides/slide91.xml" ContentType="application/vnd.openxmlformats-officedocument.presentationml.slide+xml"/>
  <Override PartName="/ppt/slides/slide36.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notesSlides/notesSlide65.xml" ContentType="application/vnd.openxmlformats-officedocument.presentationml.notesSlide+xml"/>
  <Override PartName="/ppt/notesSlides/notesSlide36.xml" ContentType="application/vnd.openxmlformats-officedocument.presentationml.notesSlide+xml"/>
  <Override PartName="/ppt/slides/slide28.xml" ContentType="application/vnd.openxmlformats-officedocument.presentationml.slide+xml"/>
  <Override PartName="/ppt/slides/slide34.xml" ContentType="application/vnd.openxmlformats-officedocument.presentationml.slide+xml"/>
  <Override PartName="/ppt/slides/slide27.xml" ContentType="application/vnd.openxmlformats-officedocument.presentationml.slide+xml"/>
  <Override PartName="/ppt/slides/slide24.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23.xml" ContentType="application/vnd.openxmlformats-officedocument.presentationml.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79.xml" ContentType="application/vnd.openxmlformats-officedocument.presentationml.slide+xml"/>
  <Override PartName="/ppt/notesSlides/notesSlide5.xml" ContentType="application/vnd.openxmlformats-officedocument.presentationml.notesSlide+xml"/>
  <Override PartName="/ppt/slides/slide17.xml" ContentType="application/vnd.openxmlformats-officedocument.presentationml.slide+xml"/>
  <Override PartName="/ppt/slides/slide15.xml" ContentType="application/vnd.openxmlformats-officedocument.presentationml.slide+xml"/>
  <Override PartName="/ppt/slides/slide61.xml" ContentType="application/vnd.openxmlformats-officedocument.presentationml.slide+xml"/>
  <Override PartName="/ppt/slides/slide14.xml" ContentType="application/vnd.openxmlformats-officedocument.presentationml.slide+xml"/>
  <Override PartName="/ppt/slides/slide87.xml" ContentType="application/vnd.openxmlformats-officedocument.presentationml.slide+xml"/>
  <Override PartName="/ppt/slides/slide80.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notesSlides/notesSlide46.xml" ContentType="application/vnd.openxmlformats-officedocument.presentationml.notesSlide+xml"/>
  <Override PartName="/ppt/notesSlides/notesSlide43.xml" ContentType="application/vnd.openxmlformats-officedocument.presentationml.notesSlide+xml"/>
  <Override PartName="/ppt/slides/slide42.xml" ContentType="application/vnd.openxmlformats-officedocument.presentationml.slide+xml"/>
  <Override PartName="/ppt/slides/slide33.xml" ContentType="application/vnd.openxmlformats-officedocument.presentationml.slide+xml"/>
  <Override PartName="/ppt/notesSlides/notesSlide16.xml" ContentType="application/vnd.openxmlformats-officedocument.presentationml.notesSlide+xml"/>
  <Override PartName="/ppt/slides/slide20.xml" ContentType="application/vnd.openxmlformats-officedocument.presentationml.slide+xml"/>
  <Override PartName="/ppt/notesSlides/notesSlide93.xml" ContentType="application/vnd.openxmlformats-officedocument.presentationml.notesSlide+xml"/>
  <Override PartName="/ppt/notesSlides/notesSlide75.xml" ContentType="application/vnd.openxmlformats-officedocument.presentationml.notesSlide+xml"/>
  <Override PartName="/ppt/notesSlides/notesSlide37.xml" ContentType="application/vnd.openxmlformats-officedocument.presentationml.notesSlide+xml"/>
  <Override PartName="/ppt/slides/slide43.xml" ContentType="application/vnd.openxmlformats-officedocument.presentationml.slide+xml"/>
  <Override PartName="/ppt/slides/slide13.xml" ContentType="application/vnd.openxmlformats-officedocument.presentationml.slide+xml"/>
  <Override PartName="/ppt/notesSlides/notesSlide31.xml" ContentType="application/vnd.openxmlformats-officedocument.presentationml.notesSlide+xml"/>
  <Override PartName="/ppt/slides/slide10.xml" ContentType="application/vnd.openxmlformats-officedocument.presentationml.slide+xml"/>
  <Override PartName="/ppt/slides/slide35.xml" ContentType="application/vnd.openxmlformats-officedocument.presentationml.slide+xml"/>
  <Override PartName="/ppt/slides/slide6.xml" ContentType="application/vnd.openxmlformats-officedocument.presentationml.slide+xml"/>
  <Override PartName="/ppt/slides/slide68.xml" ContentType="application/vnd.openxmlformats-officedocument.presentationml.slide+xml"/>
  <Override PartName="/ppt/slides/slide3.xml" ContentType="application/vnd.openxmlformats-officedocument.presentationml.slide+xml"/>
  <Override PartName="/ppt/slides/slide40.xml" ContentType="application/vnd.openxmlformats-officedocument.presentationml.slide+xml"/>
  <Override PartName="/ppt/notesSlides/notesSlide21.xml" ContentType="application/vnd.openxmlformats-officedocument.presentationml.notesSlide+xml"/>
  <Override PartName="/ppt/slides/slide5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7.xml" ContentType="application/vnd.openxmlformats-officedocument.presentationml.slide+xml"/>
  <Override PartName="/ppt/notesSlides/notesSlide7.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71.xml" ContentType="application/vnd.openxmlformats-officedocument.presentationml.slide+xml"/>
  <Override PartName="/ppt/notesMasters/notesMaster1.xml" ContentType="application/vnd.openxmlformats-officedocument.presentationml.notesMaster+xml"/>
  <Override PartName="/ppt/slides/slide59.xml" ContentType="application/vnd.openxmlformats-officedocument.presentationml.slide+xml"/>
  <Override PartName="/ppt/slides/slide49.xml" ContentType="application/vnd.openxmlformats-officedocument.presentationml.slide+xml"/>
  <Override PartName="/ppt/slides/slide16.xml" ContentType="application/vnd.openxmlformats-officedocument.presentationml.slide+xml"/>
  <Override PartName="/ppt/slides/slide95.xml" ContentType="application/vnd.openxmlformats-officedocument.presentationml.slide+xml"/>
  <Override PartName="/ppt/notesSlides/notesSlide34.xml" ContentType="application/vnd.openxmlformats-officedocument.presentationml.notesSlide+xml"/>
  <Override PartName="/ppt/slides/slide48.xml" ContentType="application/vnd.openxmlformats-officedocument.presentationml.slide+xml"/>
  <Override PartName="/ppt/theme/theme2.xml" ContentType="application/vnd.openxmlformats-officedocument.theme+xml"/>
  <Override PartName="/ppt/slides/slide22.xml" ContentType="application/vnd.openxmlformats-officedocument.presentationml.slide+xml"/>
  <Override PartName="/ppt/notesSlides/notesSlide17.xml" ContentType="application/vnd.openxmlformats-officedocument.presentationml.notesSlide+xml"/>
  <Override PartName="/ppt/slides/slide8.xml" ContentType="application/vnd.openxmlformats-officedocument.presentationml.slide+xml"/>
  <Override PartName="/docProps/app.xml" ContentType="application/vnd.openxmlformats-officedocument.extended-properties+xml"/>
  <Override PartName="/ppt/slides/slide21.xml" ContentType="application/vnd.openxmlformats-officedocument.presentationml.slide+xml"/>
  <Override PartName="/ppt/slides/slide4.xml" ContentType="application/vnd.openxmlformats-officedocument.presentationml.slide+xml"/>
  <Override PartName="/ppt/slides/slide55.xml" ContentType="application/vnd.openxmlformats-officedocument.presentationml.slide+xml"/>
  <Override PartName="/ppt/slides/slide60.xml" ContentType="application/vnd.openxmlformats-officedocument.presentationml.slide+xml"/>
  <Override PartName="/ppt/slides/slide70.xml" ContentType="application/vnd.openxmlformats-officedocument.presentationml.slide+xml"/>
  <Override PartName="/docProps/core.xml" ContentType="application/vnd.openxmlformats-package.core-properties+xml"/>
  <Override PartName="/ppt/viewProps.xml" ContentType="application/vnd.openxmlformats-officedocument.presentationml.viewProps+xml"/>
  <Override PartName="/ppt/slides/slide19.xml" ContentType="application/vnd.openxmlformats-officedocument.presentationml.slide+xml"/>
  <Override PartName="/ppt/slides/slide90.xml" ContentType="application/vnd.openxmlformats-officedocument.presentationml.slide+xml"/>
  <Override PartName="/ppt/notesSlides/notesSlide50.xml" ContentType="application/vnd.openxmlformats-officedocument.presentationml.notesSlide+xml"/>
  <Override PartName="/ppt/slides/slide47.xml" ContentType="application/vnd.openxmlformats-officedocument.presentationml.slide+xml"/>
  <Override PartName="/ppt/notesSlides/notesSlide8.xml" ContentType="application/vnd.openxmlformats-officedocument.presentationml.notesSlide+xml"/>
  <Override PartName="/ppt/presProps.xml" ContentType="application/vnd.openxmlformats-officedocument.presentationml.presProps+xml"/>
  <Override PartName="/ppt/slides/slide11.xml" ContentType="application/vnd.openxmlformats-officedocument.presentationml.slide+xml"/>
  <Override PartName="/ppt/slides/slide74.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7.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slides/slide5.xml" ContentType="application/vnd.openxmlformats-officedocument.presentationml.slide+xml"/>
  <Override PartName="/ppt/slides/slide25.xml" ContentType="application/vnd.openxmlformats-officedocument.presentationml.slide+xml"/>
  <Override PartName="/ppt/slides/slide38.xml" ContentType="application/vnd.openxmlformats-officedocument.presentationml.slide+xml"/>
  <Override PartName="/ppt/tableStyles.xml" ContentType="application/vnd.openxmlformats-officedocument.presentationml.tableStyles+xml"/>
  <Override PartName="/ppt/presentation.xml" ContentType="application/vnd.openxmlformats-officedocument.presentationml.presentation.main+xml"/>
  <Override PartName="/ppt/notesSlides/notesSlide19.xml" ContentType="application/vnd.openxmlformats-officedocument.presentationml.notesSlide+xml"/>
  <Override PartName="/ppt/slides/slide62.xml" ContentType="application/vnd.openxmlformats-officedocument.presentationml.slide+xml"/>
  <Override PartName="/ppt/theme/theme1.xml" ContentType="application/vnd.openxmlformats-officedocument.theme+xml"/>
  <Override PartName="/docProps/custom.xml" ContentType="application/vnd.openxmlformats-officedocument.custom-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Lst>
  <p:notesMasterIdLst>
    <p:notesMasterId r:id="rId9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Lst>
  <p:sldSz cx="9144000" cy="5143500" type="screen16x9"/>
  <p:notesSz cx="6799263" cy="9929813"/>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snapToObjects="1">
      <p:cViewPr varScale="1">
        <p:scale>
          <a:sx n="159" d="100"/>
          <a:sy n="159" d="100"/>
        </p:scale>
        <p:origin x="138" y="222"/>
      </p:cViewPr>
      <p:guideLst>
        <p:guide pos="2880"/>
        <p:guide pos="162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notesMaster" Target="notesMasters/notesMaster1.xml"/><Relationship Id="rId100" Type="http://schemas.openxmlformats.org/officeDocument/2006/relationships/presProps" Target="presProps.xml" /><Relationship Id="rId101" Type="http://schemas.openxmlformats.org/officeDocument/2006/relationships/tableStyles" Target="tableStyles.xml" /><Relationship Id="rId102"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1703093812" name="Espace réservé de l'en-tête 1"/>
          <p:cNvSpPr>
            <a:spLocks noGrp="1"/>
          </p:cNvSpPr>
          <p:nvPr>
            <p:ph type="hdr" sz="quarter"/>
          </p:nvPr>
        </p:nvSpPr>
        <p:spPr bwMode="auto">
          <a:xfrm>
            <a:off x="0" y="0"/>
            <a:ext cx="2946346" cy="498215"/>
          </a:xfrm>
          <a:prstGeom prst="rect">
            <a:avLst/>
          </a:prstGeom>
        </p:spPr>
        <p:txBody>
          <a:bodyPr vert="horz" lIns="91440" tIns="45720" rIns="91440" bIns="45720" rtlCol="0"/>
          <a:lstStyle>
            <a:lvl1pPr algn="l">
              <a:defRPr sz="1200"/>
            </a:lvl1pPr>
          </a:lstStyle>
          <a:p>
            <a:pPr>
              <a:defRPr/>
            </a:pPr>
            <a:endParaRPr lang="fr-FR"/>
          </a:p>
        </p:txBody>
      </p:sp>
      <p:sp>
        <p:nvSpPr>
          <p:cNvPr id="518751735" name="Espace réservé de la date 2"/>
          <p:cNvSpPr>
            <a:spLocks noGrp="1"/>
          </p:cNvSpPr>
          <p:nvPr>
            <p:ph type="dt" idx="1"/>
          </p:nvPr>
        </p:nvSpPr>
        <p:spPr bwMode="auto">
          <a:xfrm>
            <a:off x="3851342" y="0"/>
            <a:ext cx="2946346" cy="498215"/>
          </a:xfrm>
          <a:prstGeom prst="rect">
            <a:avLst/>
          </a:prstGeom>
        </p:spPr>
        <p:txBody>
          <a:bodyPr vert="horz" lIns="91440" tIns="45720" rIns="91440" bIns="45720" rtlCol="0"/>
          <a:lstStyle>
            <a:lvl1pPr algn="r">
              <a:defRPr sz="1200"/>
            </a:lvl1pPr>
          </a:lstStyle>
          <a:p>
            <a:pPr>
              <a:defRPr/>
            </a:pPr>
            <a:fld id="{1F6F5935-6B93-4BBE-908D-EBFEA4668C34}" type="datetimeFigureOut">
              <a:rPr lang="fr-FR"/>
              <a:t>11/12/2025</a:t>
            </a:fld>
            <a:endParaRPr lang="fr-FR"/>
          </a:p>
        </p:txBody>
      </p:sp>
      <p:sp>
        <p:nvSpPr>
          <p:cNvPr id="301960045" name="Espace réservé de l'image des diapositives 3"/>
          <p:cNvSpPr>
            <a:spLocks noChangeAspect="1" noGrp="1" noRot="1"/>
          </p:cNvSpPr>
          <p:nvPr>
            <p:ph type="sldImg" idx="2"/>
          </p:nvPr>
        </p:nvSpPr>
        <p:spPr bwMode="auto">
          <a:xfrm>
            <a:off x="422275" y="1241425"/>
            <a:ext cx="5954713" cy="3351213"/>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873112763" name="Espace réservé des commentaires 4"/>
          <p:cNvSpPr>
            <a:spLocks noGrp="1"/>
          </p:cNvSpPr>
          <p:nvPr>
            <p:ph type="body" sz="quarter" idx="3"/>
          </p:nvPr>
        </p:nvSpPr>
        <p:spPr bwMode="auto">
          <a:xfrm>
            <a:off x="679927" y="4778722"/>
            <a:ext cx="5439410" cy="3909864"/>
          </a:xfrm>
          <a:prstGeom prst="rect">
            <a:avLst/>
          </a:prstGeom>
        </p:spPr>
        <p:txBody>
          <a:bodyPr vert="horz" lIns="91440" tIns="45720" rIns="91440" bIns="45720" rtlCol="0"/>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267460109" name="Espace réservé du pied de page 5"/>
          <p:cNvSpPr>
            <a:spLocks noGrp="1"/>
          </p:cNvSpPr>
          <p:nvPr>
            <p:ph type="ftr" sz="quarter" idx="4"/>
          </p:nvPr>
        </p:nvSpPr>
        <p:spPr bwMode="auto">
          <a:xfrm>
            <a:off x="0" y="9431600"/>
            <a:ext cx="2946346" cy="498214"/>
          </a:xfrm>
          <a:prstGeom prst="rect">
            <a:avLst/>
          </a:prstGeom>
        </p:spPr>
        <p:txBody>
          <a:bodyPr vert="horz" lIns="91440" tIns="45720" rIns="91440" bIns="45720" rtlCol="0" anchor="b"/>
          <a:lstStyle>
            <a:lvl1pPr algn="l">
              <a:defRPr sz="1200"/>
            </a:lvl1pPr>
          </a:lstStyle>
          <a:p>
            <a:pPr>
              <a:defRPr/>
            </a:pPr>
            <a:endParaRPr lang="fr-FR"/>
          </a:p>
        </p:txBody>
      </p:sp>
      <p:sp>
        <p:nvSpPr>
          <p:cNvPr id="1090897593" name="Espace réservé du numéro de diapositive 6"/>
          <p:cNvSpPr>
            <a:spLocks noGrp="1"/>
          </p:cNvSpPr>
          <p:nvPr>
            <p:ph type="sldNum" sz="quarter" idx="5"/>
          </p:nvPr>
        </p:nvSpPr>
        <p:spPr bwMode="auto">
          <a:xfrm>
            <a:off x="3851342" y="9431600"/>
            <a:ext cx="2946346" cy="498214"/>
          </a:xfrm>
          <a:prstGeom prst="rect">
            <a:avLst/>
          </a:prstGeom>
        </p:spPr>
        <p:txBody>
          <a:bodyPr vert="horz" lIns="91440" tIns="45720" rIns="91440" bIns="45720" rtlCol="0" anchor="b"/>
          <a:lstStyle>
            <a:lvl1pPr algn="r">
              <a:defRPr sz="1200"/>
            </a:lvl1pPr>
          </a:lstStyle>
          <a:p>
            <a:pPr>
              <a:defRPr/>
            </a:pPr>
            <a:fld id="{BE61B454-3348-4EBD-9566-56B1A6C59E71}"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 Id="rId3" Type="http://schemas.openxmlformats.org/officeDocument/2006/relationships/hyperlink" Target="https://www.youtube.com/watch?v=0TugrypKA28&amp;embeds_referring_euri=https%3A%2F%2Fwww.lyon.fr%2F&amp;source_ve_path=Mjg2Nj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67950291" name="Slide Image Placeholder 1"/>
          <p:cNvSpPr>
            <a:spLocks noChangeAspect="1" noGrp="1" noRot="1"/>
          </p:cNvSpPr>
          <p:nvPr>
            <p:ph type="sldImg"/>
          </p:nvPr>
        </p:nvSpPr>
        <p:spPr bwMode="auto"/>
      </p:sp>
      <p:sp>
        <p:nvSpPr>
          <p:cNvPr id="1983860945" name="Notes Placeholder 2"/>
          <p:cNvSpPr>
            <a:spLocks noGrp="1"/>
          </p:cNvSpPr>
          <p:nvPr>
            <p:ph type="body" idx="1"/>
          </p:nvPr>
        </p:nvSpPr>
        <p:spPr bwMode="auto"/>
        <p:txBody>
          <a:bodyPr/>
          <a:lstStyle/>
          <a:p>
            <a:pPr>
              <a:defRPr/>
            </a:pPr>
            <a:endParaRPr/>
          </a:p>
        </p:txBody>
      </p:sp>
      <p:sp>
        <p:nvSpPr>
          <p:cNvPr id="2113132615" name="Slide Number Placeholder 3"/>
          <p:cNvSpPr>
            <a:spLocks noGrp="1"/>
          </p:cNvSpPr>
          <p:nvPr>
            <p:ph type="sldNum" sz="quarter" idx="10"/>
          </p:nvPr>
        </p:nvSpPr>
        <p:spPr bwMode="auto"/>
        <p:txBody>
          <a:bodyPr/>
          <a:lstStyle/>
          <a:p>
            <a:pPr>
              <a:defRPr/>
            </a:pPr>
            <a:fld id="{F3A07D84-2A72-A186-BEA4-D845C449A339}" type="slidenum">
              <a:rPr/>
              <a:t>1</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72759962" name="Espace réservé de l'image des diapositives 1"/>
          <p:cNvSpPr>
            <a:spLocks noChangeAspect="1" noGrp="1" noRot="1"/>
          </p:cNvSpPr>
          <p:nvPr>
            <p:ph type="sldImg"/>
          </p:nvPr>
        </p:nvSpPr>
        <p:spPr bwMode="auto"/>
      </p:sp>
      <p:sp>
        <p:nvSpPr>
          <p:cNvPr id="988338341" name="Espace réservé des commentaires 2"/>
          <p:cNvSpPr>
            <a:spLocks noGrp="1"/>
          </p:cNvSpPr>
          <p:nvPr>
            <p:ph type="body" idx="1"/>
          </p:nvPr>
        </p:nvSpPr>
        <p:spPr bwMode="auto"/>
        <p:txBody>
          <a:bodyPr/>
          <a:lstStyle/>
          <a:p>
            <a:pPr>
              <a:defRPr/>
            </a:pPr>
            <a:endParaRPr lang="fr-FR"/>
          </a:p>
        </p:txBody>
      </p:sp>
      <p:sp>
        <p:nvSpPr>
          <p:cNvPr id="600658897" name="Espace réservé du numéro de diapositive 3"/>
          <p:cNvSpPr>
            <a:spLocks noGrp="1"/>
          </p:cNvSpPr>
          <p:nvPr>
            <p:ph type="sldNum" sz="quarter" idx="10"/>
          </p:nvPr>
        </p:nvSpPr>
        <p:spPr bwMode="auto"/>
        <p:txBody>
          <a:bodyPr/>
          <a:lstStyle/>
          <a:p>
            <a:pPr>
              <a:defRPr/>
            </a:pPr>
            <a:fld id="{BE61B454-3348-4EBD-9566-56B1A6C59E71}" type="slidenum">
              <a:rPr lang="fr-FR"/>
              <a:t>21</a:t>
            </a:fld>
            <a:endParaRPr lang="fr-F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78633049" name="Espace réservé de l'image des diapositives 1"/>
          <p:cNvSpPr>
            <a:spLocks noChangeAspect="1" noGrp="1" noRot="1"/>
          </p:cNvSpPr>
          <p:nvPr>
            <p:ph type="sldImg"/>
          </p:nvPr>
        </p:nvSpPr>
        <p:spPr bwMode="auto"/>
      </p:sp>
      <p:sp>
        <p:nvSpPr>
          <p:cNvPr id="427044037" name="Espace réservé des commentaires 2"/>
          <p:cNvSpPr>
            <a:spLocks noGrp="1"/>
          </p:cNvSpPr>
          <p:nvPr>
            <p:ph type="body" idx="1"/>
          </p:nvPr>
        </p:nvSpPr>
        <p:spPr bwMode="auto"/>
        <p:txBody>
          <a:bodyPr/>
          <a:lstStyle/>
          <a:p>
            <a:pPr>
              <a:defRPr/>
            </a:pPr>
            <a:endParaRPr lang="fr-FR"/>
          </a:p>
        </p:txBody>
      </p:sp>
      <p:sp>
        <p:nvSpPr>
          <p:cNvPr id="216281292" name="Espace réservé du numéro de diapositive 3"/>
          <p:cNvSpPr>
            <a:spLocks noGrp="1"/>
          </p:cNvSpPr>
          <p:nvPr>
            <p:ph type="sldNum" sz="quarter" idx="10"/>
          </p:nvPr>
        </p:nvSpPr>
        <p:spPr bwMode="auto"/>
        <p:txBody>
          <a:bodyPr/>
          <a:lstStyle/>
          <a:p>
            <a:pPr>
              <a:defRPr/>
            </a:pPr>
            <a:fld id="{BE61B454-3348-4EBD-9566-56B1A6C59E71}" type="slidenum">
              <a:rPr lang="fr-FR"/>
              <a:t>22</a:t>
            </a:fld>
            <a:endParaRPr lang="fr-F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35589693" name="Espace réservé de l'image des diapositives 1"/>
          <p:cNvSpPr>
            <a:spLocks noChangeAspect="1" noGrp="1" noRot="1"/>
          </p:cNvSpPr>
          <p:nvPr>
            <p:ph type="sldImg"/>
          </p:nvPr>
        </p:nvSpPr>
        <p:spPr bwMode="auto"/>
      </p:sp>
      <p:sp>
        <p:nvSpPr>
          <p:cNvPr id="751361676" name="Espace réservé des commentaires 2"/>
          <p:cNvSpPr>
            <a:spLocks noGrp="1"/>
          </p:cNvSpPr>
          <p:nvPr>
            <p:ph type="body" idx="1"/>
          </p:nvPr>
        </p:nvSpPr>
        <p:spPr bwMode="auto"/>
        <p:txBody>
          <a:bodyPr/>
          <a:lstStyle/>
          <a:p>
            <a:pPr>
              <a:defRPr/>
            </a:pPr>
            <a:endParaRPr lang="fr-FR"/>
          </a:p>
        </p:txBody>
      </p:sp>
      <p:sp>
        <p:nvSpPr>
          <p:cNvPr id="574562734" name="Espace réservé du numéro de diapositive 3"/>
          <p:cNvSpPr>
            <a:spLocks noGrp="1"/>
          </p:cNvSpPr>
          <p:nvPr>
            <p:ph type="sldNum" sz="quarter" idx="10"/>
          </p:nvPr>
        </p:nvSpPr>
        <p:spPr bwMode="auto"/>
        <p:txBody>
          <a:bodyPr/>
          <a:lstStyle/>
          <a:p>
            <a:pPr>
              <a:defRPr/>
            </a:pPr>
            <a:fld id="{BE61B454-3348-4EBD-9566-56B1A6C59E71}" type="slidenum">
              <a:rPr lang="fr-FR"/>
              <a:t>23</a:t>
            </a:fld>
            <a:endParaRPr lang="fr-F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64608318" name="Espace réservé de l'image des diapositives 1"/>
          <p:cNvSpPr>
            <a:spLocks noChangeAspect="1" noGrp="1" noRot="1"/>
          </p:cNvSpPr>
          <p:nvPr>
            <p:ph type="sldImg"/>
          </p:nvPr>
        </p:nvSpPr>
        <p:spPr bwMode="auto"/>
      </p:sp>
      <p:sp>
        <p:nvSpPr>
          <p:cNvPr id="505478878" name="Espace réservé des commentaires 2"/>
          <p:cNvSpPr>
            <a:spLocks noGrp="1"/>
          </p:cNvSpPr>
          <p:nvPr>
            <p:ph type="body" idx="1"/>
          </p:nvPr>
        </p:nvSpPr>
        <p:spPr bwMode="auto"/>
        <p:txBody>
          <a:bodyPr/>
          <a:lstStyle/>
          <a:p>
            <a:pPr>
              <a:defRPr/>
            </a:pPr>
            <a:endParaRPr lang="fr-FR"/>
          </a:p>
        </p:txBody>
      </p:sp>
      <p:sp>
        <p:nvSpPr>
          <p:cNvPr id="1122084686" name="Espace réservé du numéro de diapositive 3"/>
          <p:cNvSpPr>
            <a:spLocks noGrp="1"/>
          </p:cNvSpPr>
          <p:nvPr>
            <p:ph type="sldNum" sz="quarter" idx="10"/>
          </p:nvPr>
        </p:nvSpPr>
        <p:spPr bwMode="auto"/>
        <p:txBody>
          <a:bodyPr/>
          <a:lstStyle/>
          <a:p>
            <a:pPr>
              <a:defRPr/>
            </a:pPr>
            <a:fld id="{BE61B454-3348-4EBD-9566-56B1A6C59E71}" type="slidenum">
              <a:rPr lang="fr-FR"/>
              <a:t>24</a:t>
            </a:fld>
            <a:endParaRPr lang="fr-F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13064706" name="Slide Image Placeholder 1"/>
          <p:cNvSpPr>
            <a:spLocks noChangeAspect="1" noGrp="1" noRot="1"/>
          </p:cNvSpPr>
          <p:nvPr>
            <p:ph type="sldImg"/>
          </p:nvPr>
        </p:nvSpPr>
        <p:spPr bwMode="auto"/>
      </p:sp>
      <p:sp>
        <p:nvSpPr>
          <p:cNvPr id="1989710865" name="Notes Placeholder 2"/>
          <p:cNvSpPr>
            <a:spLocks noGrp="1"/>
          </p:cNvSpPr>
          <p:nvPr>
            <p:ph type="body" idx="1"/>
          </p:nvPr>
        </p:nvSpPr>
        <p:spPr bwMode="auto"/>
        <p:txBody>
          <a:bodyPr/>
          <a:lstStyle/>
          <a:p>
            <a:pPr>
              <a:defRPr/>
            </a:pPr>
            <a:endParaRPr/>
          </a:p>
        </p:txBody>
      </p:sp>
      <p:sp>
        <p:nvSpPr>
          <p:cNvPr id="1017393456" name="Slide Number Placeholder 3"/>
          <p:cNvSpPr>
            <a:spLocks noGrp="1"/>
          </p:cNvSpPr>
          <p:nvPr>
            <p:ph type="sldNum" sz="quarter" idx="10"/>
          </p:nvPr>
        </p:nvSpPr>
        <p:spPr bwMode="auto"/>
        <p:txBody>
          <a:bodyPr/>
          <a:lstStyle/>
          <a:p>
            <a:pPr>
              <a:defRPr/>
            </a:pPr>
            <a:fld id="{9031431E-1BC5-1651-2F74-302238F0E9FD}" type="slidenum">
              <a:rPr/>
              <a:t>34</a:t>
            </a:fld>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18253683" name="Espace réservé de l'image des diapositives 1"/>
          <p:cNvSpPr>
            <a:spLocks noChangeAspect="1" noGrp="1" noRot="1"/>
          </p:cNvSpPr>
          <p:nvPr>
            <p:ph type="sldImg"/>
          </p:nvPr>
        </p:nvSpPr>
        <p:spPr bwMode="auto"/>
      </p:sp>
      <p:sp>
        <p:nvSpPr>
          <p:cNvPr id="129314229" name="Espace réservé des commentaires 2"/>
          <p:cNvSpPr>
            <a:spLocks noGrp="1"/>
          </p:cNvSpPr>
          <p:nvPr>
            <p:ph type="body" idx="1"/>
          </p:nvPr>
        </p:nvSpPr>
        <p:spPr bwMode="auto"/>
        <p:txBody>
          <a:bodyPr/>
          <a:lstStyle/>
          <a:p>
            <a:pPr>
              <a:defRPr/>
            </a:pPr>
            <a:endParaRPr lang="fr-FR"/>
          </a:p>
        </p:txBody>
      </p:sp>
      <p:sp>
        <p:nvSpPr>
          <p:cNvPr id="1362861487" name="Espace réservé du numéro de diapositive 3"/>
          <p:cNvSpPr>
            <a:spLocks noGrp="1"/>
          </p:cNvSpPr>
          <p:nvPr>
            <p:ph type="sldNum" sz="quarter" idx="10"/>
          </p:nvPr>
        </p:nvSpPr>
        <p:spPr bwMode="auto"/>
        <p:txBody>
          <a:bodyPr/>
          <a:lstStyle/>
          <a:p>
            <a:pPr>
              <a:defRPr/>
            </a:pPr>
            <a:fld id="{AC19FB7C-8DAA-0FD1-3FE8-B10783C1F6B6}" type="slidenum">
              <a:rPr lang="fr-FR"/>
              <a:t/>
            </a:fld>
            <a:endParaRPr lang="fr-F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32303062" name="Espace réservé de l'image des diapositives 1"/>
          <p:cNvSpPr>
            <a:spLocks noChangeAspect="1" noGrp="1" noRot="1"/>
          </p:cNvSpPr>
          <p:nvPr>
            <p:ph type="sldImg"/>
          </p:nvPr>
        </p:nvSpPr>
        <p:spPr bwMode="auto"/>
      </p:sp>
      <p:sp>
        <p:nvSpPr>
          <p:cNvPr id="1369241684" name="Espace réservé des commentaires 2"/>
          <p:cNvSpPr>
            <a:spLocks noGrp="1"/>
          </p:cNvSpPr>
          <p:nvPr>
            <p:ph type="body" idx="1"/>
          </p:nvPr>
        </p:nvSpPr>
        <p:spPr bwMode="auto"/>
        <p:txBody>
          <a:bodyPr/>
          <a:lstStyle/>
          <a:p>
            <a:pPr>
              <a:defRPr/>
            </a:pPr>
            <a:endParaRPr lang="fr-FR"/>
          </a:p>
        </p:txBody>
      </p:sp>
      <p:sp>
        <p:nvSpPr>
          <p:cNvPr id="2097211783" name="Espace réservé du numéro de diapositive 3"/>
          <p:cNvSpPr>
            <a:spLocks noGrp="1"/>
          </p:cNvSpPr>
          <p:nvPr>
            <p:ph type="sldNum" sz="quarter" idx="10"/>
          </p:nvPr>
        </p:nvSpPr>
        <p:spPr bwMode="auto"/>
        <p:txBody>
          <a:bodyPr/>
          <a:lstStyle/>
          <a:p>
            <a:pPr>
              <a:defRPr/>
            </a:pPr>
            <a:fld id="{3683F842-DFBA-10DD-623D-753CF2C8C93D}" type="slidenum">
              <a:rPr lang="fr-FR"/>
              <a:t/>
            </a:fld>
            <a:endParaRPr lang="fr-FR"/>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78699104" name="Espace réservé de l'image des diapositives 1"/>
          <p:cNvSpPr>
            <a:spLocks noChangeAspect="1" noGrp="1" noRot="1"/>
          </p:cNvSpPr>
          <p:nvPr>
            <p:ph type="sldImg"/>
          </p:nvPr>
        </p:nvSpPr>
        <p:spPr bwMode="auto"/>
      </p:sp>
      <p:sp>
        <p:nvSpPr>
          <p:cNvPr id="1176494121" name="Espace réservé des commentaires 2"/>
          <p:cNvSpPr>
            <a:spLocks noGrp="1"/>
          </p:cNvSpPr>
          <p:nvPr>
            <p:ph type="body" idx="1"/>
          </p:nvPr>
        </p:nvSpPr>
        <p:spPr bwMode="auto"/>
        <p:txBody>
          <a:bodyPr/>
          <a:lstStyle/>
          <a:p>
            <a:pPr>
              <a:defRPr/>
            </a:pPr>
            <a:endParaRPr lang="fr-FR"/>
          </a:p>
        </p:txBody>
      </p:sp>
      <p:sp>
        <p:nvSpPr>
          <p:cNvPr id="574134202" name="Espace réservé du numéro de diapositive 3"/>
          <p:cNvSpPr>
            <a:spLocks noGrp="1"/>
          </p:cNvSpPr>
          <p:nvPr>
            <p:ph type="sldNum" sz="quarter" idx="10"/>
          </p:nvPr>
        </p:nvSpPr>
        <p:spPr bwMode="auto"/>
        <p:txBody>
          <a:bodyPr/>
          <a:lstStyle/>
          <a:p>
            <a:pPr>
              <a:defRPr/>
            </a:pPr>
            <a:fld id="{BE61B454-3348-4EBD-9566-56B1A6C59E71}" type="slidenum">
              <a:rPr lang="fr-FR"/>
              <a:t>25</a:t>
            </a:fld>
            <a:endParaRPr lang="fr-F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19882095" name="Espace réservé de l'image des diapositives 1"/>
          <p:cNvSpPr>
            <a:spLocks noChangeAspect="1" noGrp="1" noRot="1"/>
          </p:cNvSpPr>
          <p:nvPr>
            <p:ph type="sldImg"/>
          </p:nvPr>
        </p:nvSpPr>
        <p:spPr bwMode="auto"/>
      </p:sp>
      <p:sp>
        <p:nvSpPr>
          <p:cNvPr id="2010120439" name="Espace réservé des commentaires 2"/>
          <p:cNvSpPr>
            <a:spLocks noGrp="1"/>
          </p:cNvSpPr>
          <p:nvPr>
            <p:ph type="body" idx="1"/>
          </p:nvPr>
        </p:nvSpPr>
        <p:spPr bwMode="auto"/>
        <p:txBody>
          <a:bodyPr/>
          <a:lstStyle/>
          <a:p>
            <a:pPr>
              <a:defRPr/>
            </a:pPr>
            <a:endParaRPr lang="fr-FR"/>
          </a:p>
        </p:txBody>
      </p:sp>
      <p:sp>
        <p:nvSpPr>
          <p:cNvPr id="264326482" name="Espace réservé du numéro de diapositive 3"/>
          <p:cNvSpPr>
            <a:spLocks noGrp="1"/>
          </p:cNvSpPr>
          <p:nvPr>
            <p:ph type="sldNum" sz="quarter" idx="10"/>
          </p:nvPr>
        </p:nvSpPr>
        <p:spPr bwMode="auto"/>
        <p:txBody>
          <a:bodyPr/>
          <a:lstStyle/>
          <a:p>
            <a:pPr>
              <a:defRPr/>
            </a:pPr>
            <a:fld id="{BE61B454-3348-4EBD-9566-56B1A6C59E71}" type="slidenum">
              <a:rPr lang="fr-FR"/>
              <a:t>35</a:t>
            </a:fld>
            <a:endParaRPr lang="fr-F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2982910" name="Slide Image Placeholder 1"/>
          <p:cNvSpPr>
            <a:spLocks noChangeAspect="1" noGrp="1" noRot="1"/>
          </p:cNvSpPr>
          <p:nvPr>
            <p:ph type="sldImg"/>
          </p:nvPr>
        </p:nvSpPr>
        <p:spPr bwMode="auto"/>
      </p:sp>
      <p:sp>
        <p:nvSpPr>
          <p:cNvPr id="1919113472" name="Notes Placeholder 2"/>
          <p:cNvSpPr>
            <a:spLocks noGrp="1"/>
          </p:cNvSpPr>
          <p:nvPr>
            <p:ph type="body" idx="1"/>
          </p:nvPr>
        </p:nvSpPr>
        <p:spPr bwMode="auto"/>
        <p:txBody>
          <a:bodyPr/>
          <a:lstStyle/>
          <a:p>
            <a:pPr>
              <a:defRPr/>
            </a:pPr>
            <a:endParaRPr/>
          </a:p>
        </p:txBody>
      </p:sp>
      <p:sp>
        <p:nvSpPr>
          <p:cNvPr id="1972384673" name="Slide Number Placeholder 3"/>
          <p:cNvSpPr>
            <a:spLocks noGrp="1"/>
          </p:cNvSpPr>
          <p:nvPr>
            <p:ph type="sldNum" sz="quarter" idx="10"/>
          </p:nvPr>
        </p:nvSpPr>
        <p:spPr bwMode="auto"/>
        <p:txBody>
          <a:bodyPr/>
          <a:lstStyle/>
          <a:p>
            <a:pPr>
              <a:defRPr/>
            </a:pPr>
            <a:fld id="{7A3DD29C-226A-66B4-8322-580BA5EE0760}" type="slidenum">
              <a:rPr/>
              <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83307322" name="Espace réservé de l'image des diapositives 1"/>
          <p:cNvSpPr>
            <a:spLocks noChangeAspect="1" noGrp="1" noRot="1"/>
          </p:cNvSpPr>
          <p:nvPr>
            <p:ph type="sldImg"/>
          </p:nvPr>
        </p:nvSpPr>
        <p:spPr bwMode="auto"/>
      </p:sp>
      <p:sp>
        <p:nvSpPr>
          <p:cNvPr id="399200644" name="Espace réservé des commentaires 2"/>
          <p:cNvSpPr>
            <a:spLocks noGrp="1"/>
          </p:cNvSpPr>
          <p:nvPr>
            <p:ph type="body" idx="1"/>
          </p:nvPr>
        </p:nvSpPr>
        <p:spPr bwMode="auto"/>
        <p:txBody>
          <a:bodyPr/>
          <a:lstStyle/>
          <a:p>
            <a:pPr marL="285750" indent="-285750">
              <a:buFont typeface="Arial"/>
              <a:buChar char="•"/>
              <a:defRPr/>
            </a:pPr>
            <a:r>
              <a:rPr lang="fr-FR" sz="1200" b="0" i="0" u="none" strike="noStrike" cap="none" spc="0">
                <a:solidFill>
                  <a:schemeClr val="tx1"/>
                </a:solidFill>
                <a:latin typeface="Calibri"/>
                <a:ea typeface="Calibri"/>
                <a:cs typeface="Calibri"/>
              </a:rPr>
              <a:t>V</a:t>
            </a:r>
            <a:r>
              <a:rPr lang="fr-FR" sz="1200" b="0" i="0" u="none" strike="noStrike" cap="none" spc="0">
                <a:solidFill>
                  <a:schemeClr val="tx1"/>
                </a:solidFill>
                <a:latin typeface="+mn-lt"/>
                <a:ea typeface="+mn-ea"/>
                <a:cs typeface="+mn-cs"/>
              </a:rPr>
              <a:t>idéo</a:t>
            </a:r>
            <a:r>
              <a:rPr lang="fr-FR" sz="1200"/>
              <a:t> </a:t>
            </a:r>
            <a:r>
              <a:rPr lang="en-US" sz="1200" b="0" i="0" u="sng" strike="noStrike" cap="none" spc="0">
                <a:solidFill>
                  <a:schemeClr val="tx1"/>
                </a:solidFill>
                <a:latin typeface="Calibri"/>
                <a:ea typeface="Calibri"/>
                <a:cs typeface="Calibri"/>
                <a:hlinkClick r:id="rId3" tooltip="https://www.youtube.com/watch?v=0TugrypKA28&amp;embeds_referring_euri=https%3A%2F%2Fwww.lyon.fr%2F&amp;source_ve_path=Mjg2NjY"/>
              </a:rPr>
              <a:t>https://www.youtube.com/watch?v=0TugrypKA28&amp;embeds_referring_euri=https%3A%2F%2Fwww.lyon.fr%2F&amp;source_ve_path=Mjg2NjY</a:t>
            </a:r>
            <a:endParaRPr sz="1200"/>
          </a:p>
          <a:p>
            <a:pPr>
              <a:defRPr/>
            </a:pPr>
            <a:endParaRPr/>
          </a:p>
        </p:txBody>
      </p:sp>
      <p:sp>
        <p:nvSpPr>
          <p:cNvPr id="1890745813" name="Espace réservé du numéro de diapositive 3"/>
          <p:cNvSpPr>
            <a:spLocks noGrp="1"/>
          </p:cNvSpPr>
          <p:nvPr>
            <p:ph type="sldNum" sz="quarter" idx="10"/>
          </p:nvPr>
        </p:nvSpPr>
        <p:spPr bwMode="auto"/>
        <p:txBody>
          <a:bodyPr/>
          <a:lstStyle/>
          <a:p>
            <a:pPr>
              <a:defRPr/>
            </a:pPr>
            <a:fld id="{BE61B454-3348-4EBD-9566-56B1A6C59E71}" type="slidenum">
              <a:rPr lang="fr-FR"/>
              <a:t>12</a:t>
            </a:fld>
            <a:endParaRPr lang="fr-F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64643945" name="Slide Image Placeholder 1"/>
          <p:cNvSpPr>
            <a:spLocks noChangeAspect="1" noGrp="1" noRot="1"/>
          </p:cNvSpPr>
          <p:nvPr>
            <p:ph type="sldImg"/>
          </p:nvPr>
        </p:nvSpPr>
        <p:spPr bwMode="auto"/>
      </p:sp>
      <p:sp>
        <p:nvSpPr>
          <p:cNvPr id="845381822" name="Notes Placeholder 2"/>
          <p:cNvSpPr>
            <a:spLocks noGrp="1"/>
          </p:cNvSpPr>
          <p:nvPr>
            <p:ph type="body" idx="1"/>
          </p:nvPr>
        </p:nvSpPr>
        <p:spPr bwMode="auto"/>
        <p:txBody>
          <a:bodyPr/>
          <a:lstStyle/>
          <a:p>
            <a:pPr>
              <a:defRPr/>
            </a:pPr>
            <a:endParaRPr/>
          </a:p>
        </p:txBody>
      </p:sp>
      <p:sp>
        <p:nvSpPr>
          <p:cNvPr id="1828219225" name="Slide Number Placeholder 3"/>
          <p:cNvSpPr>
            <a:spLocks noGrp="1"/>
          </p:cNvSpPr>
          <p:nvPr>
            <p:ph type="sldNum" sz="quarter" idx="10"/>
          </p:nvPr>
        </p:nvSpPr>
        <p:spPr bwMode="auto"/>
        <p:txBody>
          <a:bodyPr/>
          <a:lstStyle/>
          <a:p>
            <a:pPr>
              <a:defRPr/>
            </a:pPr>
            <a:fld id="{82651857-3DE8-9183-777A-3072FD453C16}" type="slidenum">
              <a:rPr/>
              <a:t/>
            </a:fld>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1819833" name="Slide Image Placeholder 1"/>
          <p:cNvSpPr>
            <a:spLocks noChangeAspect="1" noGrp="1" noRot="1"/>
          </p:cNvSpPr>
          <p:nvPr>
            <p:ph type="sldImg"/>
          </p:nvPr>
        </p:nvSpPr>
        <p:spPr bwMode="auto"/>
      </p:sp>
      <p:sp>
        <p:nvSpPr>
          <p:cNvPr id="2104090248" name="Notes Placeholder 2"/>
          <p:cNvSpPr>
            <a:spLocks noGrp="1"/>
          </p:cNvSpPr>
          <p:nvPr>
            <p:ph type="body" idx="1"/>
          </p:nvPr>
        </p:nvSpPr>
        <p:spPr bwMode="auto"/>
        <p:txBody>
          <a:bodyPr/>
          <a:lstStyle/>
          <a:p>
            <a:pPr>
              <a:defRPr/>
            </a:pPr>
            <a:endParaRPr/>
          </a:p>
        </p:txBody>
      </p:sp>
      <p:sp>
        <p:nvSpPr>
          <p:cNvPr id="1831564190" name="Slide Number Placeholder 3"/>
          <p:cNvSpPr>
            <a:spLocks noGrp="1"/>
          </p:cNvSpPr>
          <p:nvPr>
            <p:ph type="sldNum" sz="quarter" idx="10"/>
          </p:nvPr>
        </p:nvSpPr>
        <p:spPr bwMode="auto"/>
        <p:txBody>
          <a:bodyPr/>
          <a:lstStyle/>
          <a:p>
            <a:pPr>
              <a:defRPr/>
            </a:pPr>
            <a:fld id="{A8195CDF-AA70-BBCA-0241-DB7164EB9908}" type="slidenum">
              <a:rPr/>
              <a:t/>
            </a:fld>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22801019" name="Slide Image Placeholder 1"/>
          <p:cNvSpPr>
            <a:spLocks noChangeAspect="1" noGrp="1" noRot="1"/>
          </p:cNvSpPr>
          <p:nvPr>
            <p:ph type="sldImg"/>
          </p:nvPr>
        </p:nvSpPr>
        <p:spPr bwMode="auto"/>
      </p:sp>
      <p:sp>
        <p:nvSpPr>
          <p:cNvPr id="1459527381" name="Notes Placeholder 2"/>
          <p:cNvSpPr>
            <a:spLocks noGrp="1"/>
          </p:cNvSpPr>
          <p:nvPr>
            <p:ph type="body" idx="1"/>
          </p:nvPr>
        </p:nvSpPr>
        <p:spPr bwMode="auto"/>
        <p:txBody>
          <a:bodyPr/>
          <a:lstStyle/>
          <a:p>
            <a:pPr>
              <a:defRPr/>
            </a:pPr>
            <a:endParaRPr/>
          </a:p>
        </p:txBody>
      </p:sp>
      <p:sp>
        <p:nvSpPr>
          <p:cNvPr id="1518708796" name="Slide Number Placeholder 3"/>
          <p:cNvSpPr>
            <a:spLocks noGrp="1"/>
          </p:cNvSpPr>
          <p:nvPr>
            <p:ph type="sldNum" sz="quarter" idx="10"/>
          </p:nvPr>
        </p:nvSpPr>
        <p:spPr bwMode="auto"/>
        <p:txBody>
          <a:bodyPr/>
          <a:lstStyle/>
          <a:p>
            <a:pPr>
              <a:defRPr/>
            </a:pPr>
            <a:fld id="{D0BFA0E6-6BFC-5846-F8BE-92D53500B266}" type="slidenum">
              <a:rPr/>
              <a:t/>
            </a:fld>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70524957" name="Espace réservé de l'image des diapositives 1"/>
          <p:cNvSpPr>
            <a:spLocks noChangeAspect="1" noGrp="1" noRot="1"/>
          </p:cNvSpPr>
          <p:nvPr>
            <p:ph type="sldImg"/>
          </p:nvPr>
        </p:nvSpPr>
        <p:spPr bwMode="auto"/>
      </p:sp>
      <p:sp>
        <p:nvSpPr>
          <p:cNvPr id="1467297449" name="Espace réservé des commentaires 2"/>
          <p:cNvSpPr>
            <a:spLocks noGrp="1"/>
          </p:cNvSpPr>
          <p:nvPr>
            <p:ph type="body" idx="1"/>
          </p:nvPr>
        </p:nvSpPr>
        <p:spPr bwMode="auto"/>
        <p:txBody>
          <a:bodyPr/>
          <a:lstStyle/>
          <a:p>
            <a:pPr>
              <a:defRPr/>
            </a:pPr>
            <a:endParaRPr lang="fr-FR"/>
          </a:p>
        </p:txBody>
      </p:sp>
      <p:sp>
        <p:nvSpPr>
          <p:cNvPr id="993033504" name="Espace réservé du numéro de diapositive 3"/>
          <p:cNvSpPr>
            <a:spLocks noGrp="1"/>
          </p:cNvSpPr>
          <p:nvPr>
            <p:ph type="sldNum" sz="quarter" idx="10"/>
          </p:nvPr>
        </p:nvSpPr>
        <p:spPr bwMode="auto"/>
        <p:txBody>
          <a:bodyPr/>
          <a:lstStyle/>
          <a:p>
            <a:pPr>
              <a:defRPr/>
            </a:pPr>
            <a:fld id="{BE61B454-3348-4EBD-9566-56B1A6C59E71}" type="slidenum">
              <a:rPr lang="fr-FR"/>
              <a:t>36</a:t>
            </a:fld>
            <a:endParaRPr lang="fr-F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66615993" name="Espace réservé de l'image des diapositives 1"/>
          <p:cNvSpPr>
            <a:spLocks noChangeAspect="1" noGrp="1" noRot="1"/>
          </p:cNvSpPr>
          <p:nvPr>
            <p:ph type="sldImg"/>
          </p:nvPr>
        </p:nvSpPr>
        <p:spPr bwMode="auto"/>
      </p:sp>
      <p:sp>
        <p:nvSpPr>
          <p:cNvPr id="88732563" name="Espace réservé des commentaires 2"/>
          <p:cNvSpPr>
            <a:spLocks noGrp="1"/>
          </p:cNvSpPr>
          <p:nvPr>
            <p:ph type="body" idx="1"/>
          </p:nvPr>
        </p:nvSpPr>
        <p:spPr bwMode="auto"/>
        <p:txBody>
          <a:bodyPr/>
          <a:lstStyle/>
          <a:p>
            <a:pPr>
              <a:defRPr/>
            </a:pPr>
            <a:endParaRPr lang="fr-FR"/>
          </a:p>
        </p:txBody>
      </p:sp>
      <p:sp>
        <p:nvSpPr>
          <p:cNvPr id="280847148" name="Espace réservé du numéro de diapositive 3"/>
          <p:cNvSpPr>
            <a:spLocks noGrp="1"/>
          </p:cNvSpPr>
          <p:nvPr>
            <p:ph type="sldNum" sz="quarter" idx="10"/>
          </p:nvPr>
        </p:nvSpPr>
        <p:spPr bwMode="auto"/>
        <p:txBody>
          <a:bodyPr/>
          <a:lstStyle/>
          <a:p>
            <a:pPr>
              <a:defRPr/>
            </a:pPr>
            <a:fld id="{BCE1A0E1-D849-430B-A632-89E147945483}" type="slidenum">
              <a:rPr lang="fr-FR"/>
              <a:t/>
            </a:fld>
            <a:endParaRPr lang="fr-F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5353719" name="Slide Image Placeholder 1"/>
          <p:cNvSpPr>
            <a:spLocks noChangeAspect="1" noGrp="1" noRot="1"/>
          </p:cNvSpPr>
          <p:nvPr>
            <p:ph type="sldImg"/>
          </p:nvPr>
        </p:nvSpPr>
        <p:spPr bwMode="auto"/>
      </p:sp>
      <p:sp>
        <p:nvSpPr>
          <p:cNvPr id="729824045" name="Notes Placeholder 2"/>
          <p:cNvSpPr>
            <a:spLocks noGrp="1"/>
          </p:cNvSpPr>
          <p:nvPr>
            <p:ph type="body" idx="1"/>
          </p:nvPr>
        </p:nvSpPr>
        <p:spPr bwMode="auto"/>
        <p:txBody>
          <a:bodyPr/>
          <a:lstStyle/>
          <a:p>
            <a:pPr>
              <a:defRPr/>
            </a:pPr>
            <a:endParaRPr/>
          </a:p>
        </p:txBody>
      </p:sp>
      <p:sp>
        <p:nvSpPr>
          <p:cNvPr id="1985236076" name="Slide Number Placeholder 3"/>
          <p:cNvSpPr>
            <a:spLocks noGrp="1"/>
          </p:cNvSpPr>
          <p:nvPr>
            <p:ph type="sldNum" sz="quarter" idx="10"/>
          </p:nvPr>
        </p:nvSpPr>
        <p:spPr bwMode="auto"/>
        <p:txBody>
          <a:bodyPr/>
          <a:lstStyle/>
          <a:p>
            <a:pPr>
              <a:defRPr/>
            </a:pPr>
            <a:fld id="{179EAF0C-FA97-FAD6-8CD0-3B6042F5D327}" type="slidenum">
              <a:rPr/>
              <a:t/>
            </a:fld>
            <a:endParaRPr/>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51107046" name="Slide Image Placeholder 1"/>
          <p:cNvSpPr>
            <a:spLocks noChangeAspect="1" noGrp="1" noRot="1"/>
          </p:cNvSpPr>
          <p:nvPr>
            <p:ph type="sldImg"/>
          </p:nvPr>
        </p:nvSpPr>
        <p:spPr bwMode="auto"/>
      </p:sp>
      <p:sp>
        <p:nvSpPr>
          <p:cNvPr id="1250888914" name="Notes Placeholder 2"/>
          <p:cNvSpPr>
            <a:spLocks noGrp="1"/>
          </p:cNvSpPr>
          <p:nvPr>
            <p:ph type="body" idx="1"/>
          </p:nvPr>
        </p:nvSpPr>
        <p:spPr bwMode="auto"/>
        <p:txBody>
          <a:bodyPr/>
          <a:lstStyle/>
          <a:p>
            <a:pPr>
              <a:defRPr/>
            </a:pPr>
            <a:endParaRPr/>
          </a:p>
        </p:txBody>
      </p:sp>
      <p:sp>
        <p:nvSpPr>
          <p:cNvPr id="751437189" name="Slide Number Placeholder 3"/>
          <p:cNvSpPr>
            <a:spLocks noGrp="1"/>
          </p:cNvSpPr>
          <p:nvPr>
            <p:ph type="sldNum" sz="quarter" idx="10"/>
          </p:nvPr>
        </p:nvSpPr>
        <p:spPr bwMode="auto"/>
        <p:txBody>
          <a:bodyPr/>
          <a:lstStyle/>
          <a:p>
            <a:pPr>
              <a:defRPr/>
            </a:pPr>
            <a:fld id="{E0EACB65-90E2-F586-E63A-14CF7AC372EF}" type="slidenum">
              <a:rPr/>
              <a:t/>
            </a:fld>
            <a:endParaRPr/>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85953423" name="Slide Image Placeholder 1"/>
          <p:cNvSpPr>
            <a:spLocks noChangeAspect="1" noGrp="1" noRot="1"/>
          </p:cNvSpPr>
          <p:nvPr>
            <p:ph type="sldImg"/>
          </p:nvPr>
        </p:nvSpPr>
        <p:spPr bwMode="auto"/>
      </p:sp>
      <p:sp>
        <p:nvSpPr>
          <p:cNvPr id="1335737865" name="Notes Placeholder 2"/>
          <p:cNvSpPr>
            <a:spLocks noGrp="1"/>
          </p:cNvSpPr>
          <p:nvPr>
            <p:ph type="body" idx="1"/>
          </p:nvPr>
        </p:nvSpPr>
        <p:spPr bwMode="auto"/>
        <p:txBody>
          <a:bodyPr/>
          <a:lstStyle/>
          <a:p>
            <a:pPr>
              <a:defRPr/>
            </a:pPr>
            <a:endParaRPr/>
          </a:p>
        </p:txBody>
      </p:sp>
      <p:sp>
        <p:nvSpPr>
          <p:cNvPr id="1395519922" name="Slide Number Placeholder 3"/>
          <p:cNvSpPr>
            <a:spLocks noGrp="1"/>
          </p:cNvSpPr>
          <p:nvPr>
            <p:ph type="sldNum" sz="quarter" idx="10"/>
          </p:nvPr>
        </p:nvSpPr>
        <p:spPr bwMode="auto"/>
        <p:txBody>
          <a:bodyPr/>
          <a:lstStyle/>
          <a:p>
            <a:pPr>
              <a:defRPr/>
            </a:pPr>
            <a:fld id="{A2315F77-C552-1E1B-815B-7AE325564B8B}" type="slidenum">
              <a:rPr/>
              <a:t/>
            </a:fld>
            <a:endParaRPr/>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26582598" name="Slide Image Placeholder 1"/>
          <p:cNvSpPr>
            <a:spLocks noChangeAspect="1" noGrp="1" noRot="1"/>
          </p:cNvSpPr>
          <p:nvPr>
            <p:ph type="sldImg"/>
          </p:nvPr>
        </p:nvSpPr>
        <p:spPr bwMode="auto"/>
      </p:sp>
      <p:sp>
        <p:nvSpPr>
          <p:cNvPr id="605983688" name="Notes Placeholder 2"/>
          <p:cNvSpPr>
            <a:spLocks noGrp="1"/>
          </p:cNvSpPr>
          <p:nvPr>
            <p:ph type="body" idx="1"/>
          </p:nvPr>
        </p:nvSpPr>
        <p:spPr bwMode="auto"/>
        <p:txBody>
          <a:bodyPr/>
          <a:lstStyle/>
          <a:p>
            <a:pPr>
              <a:defRPr/>
            </a:pPr>
            <a:endParaRPr/>
          </a:p>
        </p:txBody>
      </p:sp>
      <p:sp>
        <p:nvSpPr>
          <p:cNvPr id="122224308" name="Slide Number Placeholder 3"/>
          <p:cNvSpPr>
            <a:spLocks noGrp="1"/>
          </p:cNvSpPr>
          <p:nvPr>
            <p:ph type="sldNum" sz="quarter" idx="10"/>
          </p:nvPr>
        </p:nvSpPr>
        <p:spPr bwMode="auto"/>
        <p:txBody>
          <a:bodyPr/>
          <a:lstStyle/>
          <a:p>
            <a:pPr>
              <a:defRPr/>
            </a:pPr>
            <a:fld id="{07D68DDD-CDF0-A046-FFFD-117173E0ACD3}" type="slidenum">
              <a:rPr/>
              <a:t/>
            </a:fld>
            <a:endParaRPr/>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7278129" name="Slide Image Placeholder 1"/>
          <p:cNvSpPr>
            <a:spLocks noChangeAspect="1" noGrp="1" noRot="1"/>
          </p:cNvSpPr>
          <p:nvPr>
            <p:ph type="sldImg"/>
          </p:nvPr>
        </p:nvSpPr>
        <p:spPr bwMode="auto"/>
      </p:sp>
      <p:sp>
        <p:nvSpPr>
          <p:cNvPr id="251911981" name="Notes Placeholder 2"/>
          <p:cNvSpPr>
            <a:spLocks noGrp="1"/>
          </p:cNvSpPr>
          <p:nvPr>
            <p:ph type="body" idx="1"/>
          </p:nvPr>
        </p:nvSpPr>
        <p:spPr bwMode="auto"/>
        <p:txBody>
          <a:bodyPr/>
          <a:lstStyle/>
          <a:p>
            <a:pPr>
              <a:defRPr/>
            </a:pPr>
            <a:endParaRPr/>
          </a:p>
        </p:txBody>
      </p:sp>
      <p:sp>
        <p:nvSpPr>
          <p:cNvPr id="66963426" name="Slide Number Placeholder 3"/>
          <p:cNvSpPr>
            <a:spLocks noGrp="1"/>
          </p:cNvSpPr>
          <p:nvPr>
            <p:ph type="sldNum" sz="quarter" idx="10"/>
          </p:nvPr>
        </p:nvSpPr>
        <p:spPr bwMode="auto"/>
        <p:txBody>
          <a:bodyPr/>
          <a:lstStyle/>
          <a:p>
            <a:pPr>
              <a:defRPr/>
            </a:pPr>
            <a:fld id="{0A432872-13B3-600F-68E8-450B722B1F26}"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41946064" name="Espace réservé de l'image des diapositives 1"/>
          <p:cNvSpPr>
            <a:spLocks noChangeAspect="1" noGrp="1" noRot="1"/>
          </p:cNvSpPr>
          <p:nvPr>
            <p:ph type="sldImg"/>
          </p:nvPr>
        </p:nvSpPr>
        <p:spPr bwMode="auto"/>
      </p:sp>
      <p:sp>
        <p:nvSpPr>
          <p:cNvPr id="911322617" name="Espace réservé des commentaires 2"/>
          <p:cNvSpPr>
            <a:spLocks noGrp="1"/>
          </p:cNvSpPr>
          <p:nvPr>
            <p:ph type="body" idx="1"/>
          </p:nvPr>
        </p:nvSpPr>
        <p:spPr bwMode="auto"/>
        <p:txBody>
          <a:bodyPr/>
          <a:lstStyle/>
          <a:p>
            <a:pPr>
              <a:defRPr/>
            </a:pPr>
            <a:endParaRPr/>
          </a:p>
        </p:txBody>
      </p:sp>
      <p:sp>
        <p:nvSpPr>
          <p:cNvPr id="1036362268" name="Espace réservé du numéro de diapositive 3"/>
          <p:cNvSpPr>
            <a:spLocks noGrp="1"/>
          </p:cNvSpPr>
          <p:nvPr>
            <p:ph type="sldNum" sz="quarter" idx="10"/>
          </p:nvPr>
        </p:nvSpPr>
        <p:spPr bwMode="auto"/>
        <p:txBody>
          <a:bodyPr/>
          <a:lstStyle/>
          <a:p>
            <a:pPr>
              <a:defRPr/>
            </a:pPr>
            <a:fld id="{972F2294-E191-D1B0-36EC-45695FEACF36}" type="slidenum">
              <a:rPr lang="fr-FR"/>
              <a:t/>
            </a:fld>
            <a:endParaRPr lang="fr-FR"/>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49276228" name="Slide Image Placeholder 1"/>
          <p:cNvSpPr>
            <a:spLocks noChangeAspect="1" noGrp="1" noRot="1"/>
          </p:cNvSpPr>
          <p:nvPr>
            <p:ph type="sldImg"/>
          </p:nvPr>
        </p:nvSpPr>
        <p:spPr bwMode="auto"/>
      </p:sp>
      <p:sp>
        <p:nvSpPr>
          <p:cNvPr id="779769610" name="Notes Placeholder 2"/>
          <p:cNvSpPr>
            <a:spLocks noGrp="1"/>
          </p:cNvSpPr>
          <p:nvPr>
            <p:ph type="body" idx="1"/>
          </p:nvPr>
        </p:nvSpPr>
        <p:spPr bwMode="auto"/>
        <p:txBody>
          <a:bodyPr/>
          <a:lstStyle/>
          <a:p>
            <a:pPr>
              <a:defRPr/>
            </a:pPr>
            <a:endParaRPr/>
          </a:p>
        </p:txBody>
      </p:sp>
      <p:sp>
        <p:nvSpPr>
          <p:cNvPr id="1790190032" name="Slide Number Placeholder 3"/>
          <p:cNvSpPr>
            <a:spLocks noGrp="1"/>
          </p:cNvSpPr>
          <p:nvPr>
            <p:ph type="sldNum" sz="quarter" idx="10"/>
          </p:nvPr>
        </p:nvSpPr>
        <p:spPr bwMode="auto"/>
        <p:txBody>
          <a:bodyPr/>
          <a:lstStyle/>
          <a:p>
            <a:pPr>
              <a:defRPr/>
            </a:pPr>
            <a:fld id="{7884BC79-D964-5C9A-B9DD-7028558B773D}" type="slidenum">
              <a:rPr/>
              <a:t/>
            </a:fld>
            <a:endParaRPr/>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20687912" name="Espace réservé de l'image des diapositives 1"/>
          <p:cNvSpPr>
            <a:spLocks noChangeAspect="1" noGrp="1" noRot="1"/>
          </p:cNvSpPr>
          <p:nvPr>
            <p:ph type="sldImg"/>
          </p:nvPr>
        </p:nvSpPr>
        <p:spPr bwMode="auto"/>
      </p:sp>
      <p:sp>
        <p:nvSpPr>
          <p:cNvPr id="398183192" name="Espace réservé des commentaires 2"/>
          <p:cNvSpPr>
            <a:spLocks noGrp="1"/>
          </p:cNvSpPr>
          <p:nvPr>
            <p:ph type="body" idx="1"/>
          </p:nvPr>
        </p:nvSpPr>
        <p:spPr bwMode="auto"/>
        <p:txBody>
          <a:bodyPr/>
          <a:lstStyle/>
          <a:p>
            <a:pPr>
              <a:defRPr/>
            </a:pPr>
            <a:endParaRPr lang="fr-FR"/>
          </a:p>
        </p:txBody>
      </p:sp>
      <p:sp>
        <p:nvSpPr>
          <p:cNvPr id="2040328471" name="Espace réservé du numéro de diapositive 3"/>
          <p:cNvSpPr>
            <a:spLocks noGrp="1"/>
          </p:cNvSpPr>
          <p:nvPr>
            <p:ph type="sldNum" sz="quarter" idx="10"/>
          </p:nvPr>
        </p:nvSpPr>
        <p:spPr bwMode="auto"/>
        <p:txBody>
          <a:bodyPr/>
          <a:lstStyle/>
          <a:p>
            <a:pPr>
              <a:defRPr/>
            </a:pPr>
            <a:fld id="{6D445FEE-7DCC-CF57-11BA-582C2CF05B9D}" type="slidenum">
              <a:rPr lang="fr-FR"/>
              <a:t/>
            </a:fld>
            <a:endParaRPr lang="fr-FR"/>
          </a:p>
        </p:txBody>
      </p:sp>
    </p:spTree>
  </p:cSld>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66215283" name="Espace réservé de l'image des diapositives 1"/>
          <p:cNvSpPr>
            <a:spLocks noChangeAspect="1" noGrp="1" noRot="1"/>
          </p:cNvSpPr>
          <p:nvPr>
            <p:ph type="sldImg"/>
          </p:nvPr>
        </p:nvSpPr>
        <p:spPr bwMode="auto"/>
      </p:sp>
      <p:sp>
        <p:nvSpPr>
          <p:cNvPr id="1263932382" name="Espace réservé des commentaires 2"/>
          <p:cNvSpPr>
            <a:spLocks noGrp="1"/>
          </p:cNvSpPr>
          <p:nvPr>
            <p:ph type="body" idx="1"/>
          </p:nvPr>
        </p:nvSpPr>
        <p:spPr bwMode="auto"/>
        <p:txBody>
          <a:bodyPr/>
          <a:lstStyle/>
          <a:p>
            <a:pPr>
              <a:defRPr/>
            </a:pPr>
            <a:endParaRPr lang="fr-FR"/>
          </a:p>
        </p:txBody>
      </p:sp>
      <p:sp>
        <p:nvSpPr>
          <p:cNvPr id="1581056441" name="Espace réservé du numéro de diapositive 3"/>
          <p:cNvSpPr>
            <a:spLocks noGrp="1"/>
          </p:cNvSpPr>
          <p:nvPr>
            <p:ph type="sldNum" sz="quarter" idx="10"/>
          </p:nvPr>
        </p:nvSpPr>
        <p:spPr bwMode="auto"/>
        <p:txBody>
          <a:bodyPr/>
          <a:lstStyle/>
          <a:p>
            <a:pPr>
              <a:defRPr/>
            </a:pPr>
            <a:fld id="{2CE2A81F-AEF5-6680-0538-A3A383071790}" type="slidenum">
              <a:rPr lang="fr-FR"/>
              <a:t/>
            </a:fld>
            <a:endParaRPr lang="fr-FR"/>
          </a:p>
        </p:txBody>
      </p:sp>
    </p:spTree>
  </p:cSld>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34782913" name="Espace réservé de l'image des diapositives 1"/>
          <p:cNvSpPr>
            <a:spLocks noChangeAspect="1" noGrp="1" noRot="1"/>
          </p:cNvSpPr>
          <p:nvPr>
            <p:ph type="sldImg"/>
          </p:nvPr>
        </p:nvSpPr>
        <p:spPr bwMode="auto"/>
      </p:sp>
      <p:sp>
        <p:nvSpPr>
          <p:cNvPr id="1442914706" name="Espace réservé des commentaires 2"/>
          <p:cNvSpPr>
            <a:spLocks noGrp="1"/>
          </p:cNvSpPr>
          <p:nvPr>
            <p:ph type="body" idx="1"/>
          </p:nvPr>
        </p:nvSpPr>
        <p:spPr bwMode="auto"/>
        <p:txBody>
          <a:bodyPr/>
          <a:lstStyle/>
          <a:p>
            <a:pPr>
              <a:defRPr/>
            </a:pPr>
            <a:endParaRPr lang="fr-FR"/>
          </a:p>
        </p:txBody>
      </p:sp>
      <p:sp>
        <p:nvSpPr>
          <p:cNvPr id="751225919" name="Espace réservé du numéro de diapositive 3"/>
          <p:cNvSpPr>
            <a:spLocks noGrp="1"/>
          </p:cNvSpPr>
          <p:nvPr>
            <p:ph type="sldNum" sz="quarter" idx="10"/>
          </p:nvPr>
        </p:nvSpPr>
        <p:spPr bwMode="auto"/>
        <p:txBody>
          <a:bodyPr/>
          <a:lstStyle/>
          <a:p>
            <a:pPr>
              <a:defRPr/>
            </a:pPr>
            <a:fld id="{F76C3407-DC18-F271-FC31-D14211C79ED3}" type="slidenum">
              <a:rPr lang="fr-FR"/>
              <a:t/>
            </a:fld>
            <a:endParaRPr lang="fr-FR"/>
          </a:p>
        </p:txBody>
      </p:sp>
    </p:spTree>
  </p:cSld>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53170483" name="Slide Image Placeholder 1"/>
          <p:cNvSpPr>
            <a:spLocks noChangeAspect="1" noGrp="1" noRot="1"/>
          </p:cNvSpPr>
          <p:nvPr>
            <p:ph type="sldImg"/>
          </p:nvPr>
        </p:nvSpPr>
        <p:spPr bwMode="auto"/>
      </p:sp>
      <p:sp>
        <p:nvSpPr>
          <p:cNvPr id="606411494" name="Notes Placeholder 2"/>
          <p:cNvSpPr>
            <a:spLocks noGrp="1"/>
          </p:cNvSpPr>
          <p:nvPr>
            <p:ph type="body" idx="1"/>
          </p:nvPr>
        </p:nvSpPr>
        <p:spPr bwMode="auto"/>
        <p:txBody>
          <a:bodyPr/>
          <a:lstStyle/>
          <a:p>
            <a:pPr>
              <a:defRPr/>
            </a:pPr>
            <a:endParaRPr/>
          </a:p>
        </p:txBody>
      </p:sp>
      <p:sp>
        <p:nvSpPr>
          <p:cNvPr id="62843428" name="Slide Number Placeholder 3"/>
          <p:cNvSpPr>
            <a:spLocks noGrp="1"/>
          </p:cNvSpPr>
          <p:nvPr>
            <p:ph type="sldNum" sz="quarter" idx="10"/>
          </p:nvPr>
        </p:nvSpPr>
        <p:spPr bwMode="auto"/>
        <p:txBody>
          <a:bodyPr/>
          <a:lstStyle/>
          <a:p>
            <a:pPr>
              <a:defRPr/>
            </a:pPr>
            <a:fld id="{57F17485-99D7-CF22-B4E7-0D36BB39ABAE}" type="slidenum">
              <a:rPr/>
              <a:t/>
            </a:fld>
            <a:endParaRPr/>
          </a:p>
        </p:txBody>
      </p:sp>
    </p:spTree>
  </p:cSld>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9624449" name="Slide Image Placeholder 1"/>
          <p:cNvSpPr>
            <a:spLocks noChangeAspect="1" noGrp="1" noRot="1"/>
          </p:cNvSpPr>
          <p:nvPr>
            <p:ph type="sldImg"/>
          </p:nvPr>
        </p:nvSpPr>
        <p:spPr bwMode="auto"/>
      </p:sp>
      <p:sp>
        <p:nvSpPr>
          <p:cNvPr id="1736097867" name="Notes Placeholder 2"/>
          <p:cNvSpPr>
            <a:spLocks noGrp="1"/>
          </p:cNvSpPr>
          <p:nvPr>
            <p:ph type="body" idx="1"/>
          </p:nvPr>
        </p:nvSpPr>
        <p:spPr bwMode="auto"/>
        <p:txBody>
          <a:bodyPr/>
          <a:lstStyle/>
          <a:p>
            <a:pPr>
              <a:defRPr/>
            </a:pPr>
            <a:endParaRPr/>
          </a:p>
        </p:txBody>
      </p:sp>
      <p:sp>
        <p:nvSpPr>
          <p:cNvPr id="1109350987" name="Slide Number Placeholder 3"/>
          <p:cNvSpPr>
            <a:spLocks noGrp="1"/>
          </p:cNvSpPr>
          <p:nvPr>
            <p:ph type="sldNum" sz="quarter" idx="10"/>
          </p:nvPr>
        </p:nvSpPr>
        <p:spPr bwMode="auto"/>
        <p:txBody>
          <a:bodyPr/>
          <a:lstStyle/>
          <a:p>
            <a:pPr>
              <a:defRPr/>
            </a:pPr>
            <a:fld id="{9247101C-E402-B97E-2DB2-C19A7BD78138}" type="slidenum">
              <a:rPr/>
              <a:t/>
            </a:fld>
            <a:endParaRPr/>
          </a:p>
        </p:txBody>
      </p:sp>
    </p:spTree>
  </p:cSld>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72329164" name="Slide Image Placeholder 1"/>
          <p:cNvSpPr>
            <a:spLocks noChangeAspect="1" noGrp="1" noRot="1"/>
          </p:cNvSpPr>
          <p:nvPr>
            <p:ph type="sldImg"/>
          </p:nvPr>
        </p:nvSpPr>
        <p:spPr bwMode="auto"/>
      </p:sp>
      <p:sp>
        <p:nvSpPr>
          <p:cNvPr id="307158123" name="Notes Placeholder 2"/>
          <p:cNvSpPr>
            <a:spLocks noGrp="1"/>
          </p:cNvSpPr>
          <p:nvPr>
            <p:ph type="body" idx="1"/>
          </p:nvPr>
        </p:nvSpPr>
        <p:spPr bwMode="auto"/>
        <p:txBody>
          <a:bodyPr/>
          <a:lstStyle/>
          <a:p>
            <a:pPr>
              <a:defRPr/>
            </a:pPr>
            <a:endParaRPr/>
          </a:p>
        </p:txBody>
      </p:sp>
      <p:sp>
        <p:nvSpPr>
          <p:cNvPr id="1458761164" name="Slide Number Placeholder 3"/>
          <p:cNvSpPr>
            <a:spLocks noGrp="1"/>
          </p:cNvSpPr>
          <p:nvPr>
            <p:ph type="sldNum" sz="quarter" idx="10"/>
          </p:nvPr>
        </p:nvSpPr>
        <p:spPr bwMode="auto"/>
        <p:txBody>
          <a:bodyPr/>
          <a:lstStyle/>
          <a:p>
            <a:pPr>
              <a:defRPr/>
            </a:pPr>
            <a:fld id="{C8989DAC-B09F-0B65-302F-8ACB2200DFEF}" type="slidenum">
              <a:rPr/>
              <a:t/>
            </a:fld>
            <a:endParaRPr/>
          </a:p>
        </p:txBody>
      </p:sp>
    </p:spTree>
  </p:cSld>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51531115" name="Espace réservé de l'image des diapositives 1"/>
          <p:cNvSpPr>
            <a:spLocks noChangeAspect="1" noGrp="1" noRot="1"/>
          </p:cNvSpPr>
          <p:nvPr>
            <p:ph type="sldImg"/>
          </p:nvPr>
        </p:nvSpPr>
        <p:spPr bwMode="auto"/>
      </p:sp>
      <p:sp>
        <p:nvSpPr>
          <p:cNvPr id="1432364738" name="Espace réservé des commentaires 2"/>
          <p:cNvSpPr>
            <a:spLocks noGrp="1"/>
          </p:cNvSpPr>
          <p:nvPr>
            <p:ph type="body" idx="1"/>
          </p:nvPr>
        </p:nvSpPr>
        <p:spPr bwMode="auto"/>
        <p:txBody>
          <a:bodyPr/>
          <a:lstStyle/>
          <a:p>
            <a:pPr>
              <a:defRPr/>
            </a:pPr>
            <a:endParaRPr lang="fr-FR"/>
          </a:p>
        </p:txBody>
      </p:sp>
      <p:sp>
        <p:nvSpPr>
          <p:cNvPr id="113749865" name="Espace réservé du numéro de diapositive 3"/>
          <p:cNvSpPr>
            <a:spLocks noGrp="1"/>
          </p:cNvSpPr>
          <p:nvPr>
            <p:ph type="sldNum" sz="quarter" idx="10"/>
          </p:nvPr>
        </p:nvSpPr>
        <p:spPr bwMode="auto"/>
        <p:txBody>
          <a:bodyPr/>
          <a:lstStyle/>
          <a:p>
            <a:pPr>
              <a:defRPr/>
            </a:pPr>
            <a:fld id="{BE61B454-3348-4EBD-9566-56B1A6C59E71}" type="slidenum">
              <a:rPr lang="fr-FR"/>
              <a:t>37</a:t>
            </a:fld>
            <a:endParaRPr lang="fr-FR"/>
          </a:p>
        </p:txBody>
      </p:sp>
    </p:spTree>
  </p:cSld>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49386117" name="Espace réservé de l'image des diapositives 1"/>
          <p:cNvSpPr>
            <a:spLocks noChangeAspect="1" noGrp="1" noRot="1"/>
          </p:cNvSpPr>
          <p:nvPr>
            <p:ph type="sldImg"/>
          </p:nvPr>
        </p:nvSpPr>
        <p:spPr bwMode="auto"/>
      </p:sp>
      <p:sp>
        <p:nvSpPr>
          <p:cNvPr id="80011021" name="Espace réservé des commentaires 2"/>
          <p:cNvSpPr>
            <a:spLocks noGrp="1"/>
          </p:cNvSpPr>
          <p:nvPr>
            <p:ph type="body" idx="1"/>
          </p:nvPr>
        </p:nvSpPr>
        <p:spPr bwMode="auto"/>
        <p:txBody>
          <a:bodyPr/>
          <a:lstStyle/>
          <a:p>
            <a:pPr>
              <a:defRPr/>
            </a:pPr>
            <a:endParaRPr lang="fr-FR"/>
          </a:p>
        </p:txBody>
      </p:sp>
      <p:sp>
        <p:nvSpPr>
          <p:cNvPr id="308569640" name="Espace réservé du numéro de diapositive 3"/>
          <p:cNvSpPr>
            <a:spLocks noGrp="1"/>
          </p:cNvSpPr>
          <p:nvPr>
            <p:ph type="sldNum" sz="quarter" idx="10"/>
          </p:nvPr>
        </p:nvSpPr>
        <p:spPr bwMode="auto"/>
        <p:txBody>
          <a:bodyPr/>
          <a:lstStyle/>
          <a:p>
            <a:pPr>
              <a:defRPr/>
            </a:pPr>
            <a:fld id="{81C338C9-5CB8-02E5-25A1-BF8F52829FBD}" type="slidenum">
              <a:rPr lang="fr-FR"/>
              <a:t/>
            </a:fld>
            <a:endParaRPr lang="fr-FR"/>
          </a:p>
        </p:txBody>
      </p:sp>
    </p:spTree>
  </p:cSld>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83029591" name="Espace réservé de l'image des diapositives 1"/>
          <p:cNvSpPr>
            <a:spLocks noChangeAspect="1" noGrp="1" noRot="1"/>
          </p:cNvSpPr>
          <p:nvPr>
            <p:ph type="sldImg"/>
          </p:nvPr>
        </p:nvSpPr>
        <p:spPr bwMode="auto"/>
      </p:sp>
      <p:sp>
        <p:nvSpPr>
          <p:cNvPr id="2024394631" name="Espace réservé des commentaires 2"/>
          <p:cNvSpPr>
            <a:spLocks noGrp="1"/>
          </p:cNvSpPr>
          <p:nvPr>
            <p:ph type="body" idx="1"/>
          </p:nvPr>
        </p:nvSpPr>
        <p:spPr bwMode="auto"/>
        <p:txBody>
          <a:bodyPr/>
          <a:lstStyle/>
          <a:p>
            <a:pPr>
              <a:defRPr/>
            </a:pPr>
            <a:endParaRPr lang="fr-FR"/>
          </a:p>
        </p:txBody>
      </p:sp>
      <p:sp>
        <p:nvSpPr>
          <p:cNvPr id="1842114271" name="Espace réservé du numéro de diapositive 3"/>
          <p:cNvSpPr>
            <a:spLocks noGrp="1"/>
          </p:cNvSpPr>
          <p:nvPr>
            <p:ph type="sldNum" sz="quarter" idx="10"/>
          </p:nvPr>
        </p:nvSpPr>
        <p:spPr bwMode="auto"/>
        <p:txBody>
          <a:bodyPr/>
          <a:lstStyle/>
          <a:p>
            <a:pPr>
              <a:defRPr/>
            </a:pPr>
            <a:fld id="{B0AF4D05-7211-56CB-39D6-AEDDC346E847}" type="slidenum">
              <a:rPr lang="fr-FR"/>
              <a:t/>
            </a:fld>
            <a:endParaRPr lang="fr-F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00234185" name="Espace réservé de l'image des diapositives 1"/>
          <p:cNvSpPr>
            <a:spLocks noChangeAspect="1" noGrp="1" noRot="1"/>
          </p:cNvSpPr>
          <p:nvPr>
            <p:ph type="sldImg"/>
          </p:nvPr>
        </p:nvSpPr>
        <p:spPr bwMode="auto"/>
      </p:sp>
      <p:sp>
        <p:nvSpPr>
          <p:cNvPr id="1207923072" name="Espace réservé des commentaires 2"/>
          <p:cNvSpPr>
            <a:spLocks noGrp="1"/>
          </p:cNvSpPr>
          <p:nvPr>
            <p:ph type="body" idx="1"/>
          </p:nvPr>
        </p:nvSpPr>
        <p:spPr bwMode="auto"/>
        <p:txBody>
          <a:bodyPr/>
          <a:lstStyle/>
          <a:p>
            <a:pPr>
              <a:defRPr/>
            </a:pPr>
            <a:endParaRPr/>
          </a:p>
        </p:txBody>
      </p:sp>
      <p:sp>
        <p:nvSpPr>
          <p:cNvPr id="182631054" name="Espace réservé du numéro de diapositive 3"/>
          <p:cNvSpPr>
            <a:spLocks noGrp="1"/>
          </p:cNvSpPr>
          <p:nvPr>
            <p:ph type="sldNum" sz="quarter" idx="10"/>
          </p:nvPr>
        </p:nvSpPr>
        <p:spPr bwMode="auto"/>
        <p:txBody>
          <a:bodyPr/>
          <a:lstStyle/>
          <a:p>
            <a:pPr>
              <a:defRPr/>
            </a:pPr>
            <a:fld id="{628CAF11-33E8-519F-9CCC-4D883A15F032}" type="slidenum">
              <a:rPr lang="fr-FR"/>
              <a:t/>
            </a:fld>
            <a:endParaRPr lang="fr-FR"/>
          </a:p>
        </p:txBody>
      </p:sp>
    </p:spTree>
  </p:cSld>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39188062" name="Espace réservé de l'image des diapositives 1"/>
          <p:cNvSpPr>
            <a:spLocks noChangeAspect="1" noGrp="1" noRot="1"/>
          </p:cNvSpPr>
          <p:nvPr>
            <p:ph type="sldImg"/>
          </p:nvPr>
        </p:nvSpPr>
        <p:spPr bwMode="auto"/>
      </p:sp>
      <p:sp>
        <p:nvSpPr>
          <p:cNvPr id="56304197" name="Espace réservé des commentaires 2"/>
          <p:cNvSpPr>
            <a:spLocks noGrp="1"/>
          </p:cNvSpPr>
          <p:nvPr>
            <p:ph type="body" idx="1"/>
          </p:nvPr>
        </p:nvSpPr>
        <p:spPr bwMode="auto"/>
        <p:txBody>
          <a:bodyPr/>
          <a:lstStyle/>
          <a:p>
            <a:pPr>
              <a:defRPr/>
            </a:pPr>
            <a:endParaRPr lang="fr-FR"/>
          </a:p>
        </p:txBody>
      </p:sp>
      <p:sp>
        <p:nvSpPr>
          <p:cNvPr id="1285893771" name="Espace réservé du numéro de diapositive 3"/>
          <p:cNvSpPr>
            <a:spLocks noGrp="1"/>
          </p:cNvSpPr>
          <p:nvPr>
            <p:ph type="sldNum" sz="quarter" idx="10"/>
          </p:nvPr>
        </p:nvSpPr>
        <p:spPr bwMode="auto"/>
        <p:txBody>
          <a:bodyPr/>
          <a:lstStyle/>
          <a:p>
            <a:pPr>
              <a:defRPr/>
            </a:pPr>
            <a:fld id="{D24E9E94-EDE0-A0E0-4C65-1AEDE1580882}" type="slidenum">
              <a:rPr lang="fr-FR"/>
              <a:t/>
            </a:fld>
            <a:endParaRPr lang="fr-FR"/>
          </a:p>
        </p:txBody>
      </p:sp>
    </p:spTree>
  </p:cSld>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07859165" name="Espace réservé de l'image des diapositives 1"/>
          <p:cNvSpPr>
            <a:spLocks noChangeAspect="1" noGrp="1" noRot="1"/>
          </p:cNvSpPr>
          <p:nvPr>
            <p:ph type="sldImg"/>
          </p:nvPr>
        </p:nvSpPr>
        <p:spPr bwMode="auto"/>
      </p:sp>
      <p:sp>
        <p:nvSpPr>
          <p:cNvPr id="712384006" name="Espace réservé des commentaires 2"/>
          <p:cNvSpPr>
            <a:spLocks noGrp="1"/>
          </p:cNvSpPr>
          <p:nvPr>
            <p:ph type="body" idx="1"/>
          </p:nvPr>
        </p:nvSpPr>
        <p:spPr bwMode="auto"/>
        <p:txBody>
          <a:bodyPr/>
          <a:lstStyle/>
          <a:p>
            <a:pPr>
              <a:defRPr/>
            </a:pPr>
            <a:endParaRPr lang="fr-FR"/>
          </a:p>
        </p:txBody>
      </p:sp>
      <p:sp>
        <p:nvSpPr>
          <p:cNvPr id="1059638800" name="Espace réservé du numéro de diapositive 3"/>
          <p:cNvSpPr>
            <a:spLocks noGrp="1"/>
          </p:cNvSpPr>
          <p:nvPr>
            <p:ph type="sldNum" sz="quarter" idx="10"/>
          </p:nvPr>
        </p:nvSpPr>
        <p:spPr bwMode="auto"/>
        <p:txBody>
          <a:bodyPr/>
          <a:lstStyle/>
          <a:p>
            <a:pPr>
              <a:defRPr/>
            </a:pPr>
            <a:fld id="{30B8C8B0-165E-070B-E905-70F38CDE418A}" type="slidenum">
              <a:rPr lang="fr-FR"/>
              <a:t/>
            </a:fld>
            <a:endParaRPr lang="fr-FR"/>
          </a:p>
        </p:txBody>
      </p:sp>
    </p:spTree>
  </p:cSld>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02500715" name="Espace réservé de l'image des diapositives 1"/>
          <p:cNvSpPr>
            <a:spLocks noChangeAspect="1" noGrp="1" noRot="1"/>
          </p:cNvSpPr>
          <p:nvPr>
            <p:ph type="sldImg"/>
          </p:nvPr>
        </p:nvSpPr>
        <p:spPr bwMode="auto"/>
      </p:sp>
      <p:sp>
        <p:nvSpPr>
          <p:cNvPr id="963429629" name="Espace réservé des commentaires 2"/>
          <p:cNvSpPr>
            <a:spLocks noGrp="1"/>
          </p:cNvSpPr>
          <p:nvPr>
            <p:ph type="body" idx="1"/>
          </p:nvPr>
        </p:nvSpPr>
        <p:spPr bwMode="auto"/>
        <p:txBody>
          <a:bodyPr/>
          <a:lstStyle/>
          <a:p>
            <a:pPr>
              <a:defRPr/>
            </a:pPr>
            <a:endParaRPr lang="fr-FR"/>
          </a:p>
        </p:txBody>
      </p:sp>
      <p:sp>
        <p:nvSpPr>
          <p:cNvPr id="1298108088" name="Espace réservé du numéro de diapositive 3"/>
          <p:cNvSpPr>
            <a:spLocks noGrp="1"/>
          </p:cNvSpPr>
          <p:nvPr>
            <p:ph type="sldNum" sz="quarter" idx="10"/>
          </p:nvPr>
        </p:nvSpPr>
        <p:spPr bwMode="auto"/>
        <p:txBody>
          <a:bodyPr/>
          <a:lstStyle/>
          <a:p>
            <a:pPr>
              <a:defRPr/>
            </a:pPr>
            <a:fld id="{D63054B4-38E8-8EDB-AFA9-4F3B516C4473}" type="slidenum">
              <a:rPr lang="fr-FR"/>
              <a:t/>
            </a:fld>
            <a:endParaRPr lang="fr-FR"/>
          </a:p>
        </p:txBody>
      </p:sp>
    </p:spTree>
  </p:cSld>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65736969" name="Espace réservé de l'image des diapositives 1"/>
          <p:cNvSpPr>
            <a:spLocks noChangeAspect="1" noGrp="1" noRot="1"/>
          </p:cNvSpPr>
          <p:nvPr>
            <p:ph type="sldImg"/>
          </p:nvPr>
        </p:nvSpPr>
        <p:spPr bwMode="auto"/>
      </p:sp>
      <p:sp>
        <p:nvSpPr>
          <p:cNvPr id="1408461580" name="Espace réservé des commentaires 2"/>
          <p:cNvSpPr>
            <a:spLocks noGrp="1"/>
          </p:cNvSpPr>
          <p:nvPr>
            <p:ph type="body" idx="1"/>
          </p:nvPr>
        </p:nvSpPr>
        <p:spPr bwMode="auto"/>
        <p:txBody>
          <a:bodyPr/>
          <a:lstStyle/>
          <a:p>
            <a:pPr>
              <a:defRPr/>
            </a:pPr>
            <a:endParaRPr lang="fr-FR"/>
          </a:p>
        </p:txBody>
      </p:sp>
      <p:sp>
        <p:nvSpPr>
          <p:cNvPr id="347757396" name="Espace réservé du numéro de diapositive 3"/>
          <p:cNvSpPr>
            <a:spLocks noGrp="1"/>
          </p:cNvSpPr>
          <p:nvPr>
            <p:ph type="sldNum" sz="quarter" idx="10"/>
          </p:nvPr>
        </p:nvSpPr>
        <p:spPr bwMode="auto"/>
        <p:txBody>
          <a:bodyPr/>
          <a:lstStyle/>
          <a:p>
            <a:pPr>
              <a:defRPr/>
            </a:pPr>
            <a:fld id="{A9DE70CF-2FAF-010C-C75F-A859B86D628A}" type="slidenum">
              <a:rPr lang="fr-FR"/>
              <a:t/>
            </a:fld>
            <a:endParaRPr lang="fr-FR"/>
          </a:p>
        </p:txBody>
      </p:sp>
    </p:spTree>
  </p:cSld>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85347330" name="Espace réservé de l'image des diapositives 1"/>
          <p:cNvSpPr>
            <a:spLocks noChangeAspect="1" noGrp="1" noRot="1"/>
          </p:cNvSpPr>
          <p:nvPr>
            <p:ph type="sldImg"/>
          </p:nvPr>
        </p:nvSpPr>
        <p:spPr bwMode="auto"/>
      </p:sp>
      <p:sp>
        <p:nvSpPr>
          <p:cNvPr id="1395044792" name="Espace réservé des commentaires 2"/>
          <p:cNvSpPr>
            <a:spLocks noGrp="1"/>
          </p:cNvSpPr>
          <p:nvPr>
            <p:ph type="body" idx="1"/>
          </p:nvPr>
        </p:nvSpPr>
        <p:spPr bwMode="auto"/>
        <p:txBody>
          <a:bodyPr/>
          <a:lstStyle/>
          <a:p>
            <a:pPr>
              <a:defRPr/>
            </a:pPr>
            <a:endParaRPr lang="fr-FR"/>
          </a:p>
        </p:txBody>
      </p:sp>
      <p:sp>
        <p:nvSpPr>
          <p:cNvPr id="354171224" name="Espace réservé du numéro de diapositive 3"/>
          <p:cNvSpPr>
            <a:spLocks noGrp="1"/>
          </p:cNvSpPr>
          <p:nvPr>
            <p:ph type="sldNum" sz="quarter" idx="10"/>
          </p:nvPr>
        </p:nvSpPr>
        <p:spPr bwMode="auto"/>
        <p:txBody>
          <a:bodyPr/>
          <a:lstStyle/>
          <a:p>
            <a:pPr>
              <a:defRPr/>
            </a:pPr>
            <a:fld id="{1D4CF87E-4F6E-85D6-D035-1F57BF43AA4E}" type="slidenum">
              <a:rPr lang="fr-FR"/>
              <a:t/>
            </a:fld>
            <a:endParaRPr lang="fr-FR"/>
          </a:p>
        </p:txBody>
      </p:sp>
    </p:spTree>
  </p:cSld>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42350284" name="Slide Image Placeholder 1"/>
          <p:cNvSpPr>
            <a:spLocks noChangeAspect="1" noGrp="1" noRot="1"/>
          </p:cNvSpPr>
          <p:nvPr>
            <p:ph type="sldImg"/>
          </p:nvPr>
        </p:nvSpPr>
        <p:spPr bwMode="auto"/>
      </p:sp>
      <p:sp>
        <p:nvSpPr>
          <p:cNvPr id="2102756187" name="Notes Placeholder 2"/>
          <p:cNvSpPr>
            <a:spLocks noGrp="1"/>
          </p:cNvSpPr>
          <p:nvPr>
            <p:ph type="body" idx="1"/>
          </p:nvPr>
        </p:nvSpPr>
        <p:spPr bwMode="auto"/>
        <p:txBody>
          <a:bodyPr/>
          <a:lstStyle/>
          <a:p>
            <a:pPr>
              <a:defRPr/>
            </a:pPr>
            <a:endParaRPr/>
          </a:p>
        </p:txBody>
      </p:sp>
      <p:sp>
        <p:nvSpPr>
          <p:cNvPr id="689098356" name="Slide Number Placeholder 3"/>
          <p:cNvSpPr>
            <a:spLocks noGrp="1"/>
          </p:cNvSpPr>
          <p:nvPr>
            <p:ph type="sldNum" sz="quarter" idx="10"/>
          </p:nvPr>
        </p:nvSpPr>
        <p:spPr bwMode="auto"/>
        <p:txBody>
          <a:bodyPr/>
          <a:lstStyle/>
          <a:p>
            <a:pPr>
              <a:defRPr/>
            </a:pPr>
            <a:fld id="{9031431E-1BC5-1651-2F74-302238F0E9FD}" type="slidenum">
              <a:rPr/>
              <a:t>43</a:t>
            </a:fld>
            <a:endParaRPr/>
          </a:p>
        </p:txBody>
      </p:sp>
    </p:spTree>
  </p:cSld>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15195534" name="Espace réservé de l'image des diapositives 1"/>
          <p:cNvSpPr>
            <a:spLocks noChangeAspect="1" noGrp="1" noRot="1"/>
          </p:cNvSpPr>
          <p:nvPr>
            <p:ph type="sldImg"/>
          </p:nvPr>
        </p:nvSpPr>
        <p:spPr bwMode="auto"/>
      </p:sp>
      <p:sp>
        <p:nvSpPr>
          <p:cNvPr id="889172238" name="Espace réservé des commentaires 2"/>
          <p:cNvSpPr>
            <a:spLocks noGrp="1"/>
          </p:cNvSpPr>
          <p:nvPr>
            <p:ph type="body" idx="1"/>
          </p:nvPr>
        </p:nvSpPr>
        <p:spPr bwMode="auto"/>
        <p:txBody>
          <a:bodyPr/>
          <a:lstStyle/>
          <a:p>
            <a:pPr>
              <a:defRPr/>
            </a:pPr>
            <a:endParaRPr lang="fr-FR"/>
          </a:p>
        </p:txBody>
      </p:sp>
      <p:sp>
        <p:nvSpPr>
          <p:cNvPr id="2011348463" name="Espace réservé du numéro de diapositive 3"/>
          <p:cNvSpPr>
            <a:spLocks noGrp="1"/>
          </p:cNvSpPr>
          <p:nvPr>
            <p:ph type="sldNum" sz="quarter" idx="10"/>
          </p:nvPr>
        </p:nvSpPr>
        <p:spPr bwMode="auto"/>
        <p:txBody>
          <a:bodyPr/>
          <a:lstStyle/>
          <a:p>
            <a:pPr>
              <a:defRPr/>
            </a:pPr>
            <a:fld id="{BE61B454-3348-4EBD-9566-56B1A6C59E71}" type="slidenum">
              <a:rPr lang="fr-FR"/>
              <a:t>45</a:t>
            </a:fld>
            <a:endParaRPr lang="fr-FR"/>
          </a:p>
        </p:txBody>
      </p:sp>
    </p:spTree>
  </p:cSld>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93382800" name="Espace réservé de l'image des diapositives 1"/>
          <p:cNvSpPr>
            <a:spLocks noChangeAspect="1" noGrp="1" noRot="1"/>
          </p:cNvSpPr>
          <p:nvPr>
            <p:ph type="sldImg"/>
          </p:nvPr>
        </p:nvSpPr>
        <p:spPr bwMode="auto"/>
      </p:sp>
      <p:sp>
        <p:nvSpPr>
          <p:cNvPr id="124711128" name="Espace réservé des commentaires 2"/>
          <p:cNvSpPr>
            <a:spLocks noGrp="1"/>
          </p:cNvSpPr>
          <p:nvPr>
            <p:ph type="body" idx="1"/>
          </p:nvPr>
        </p:nvSpPr>
        <p:spPr bwMode="auto"/>
        <p:txBody>
          <a:bodyPr/>
          <a:lstStyle/>
          <a:p>
            <a:pPr>
              <a:defRPr/>
            </a:pPr>
            <a:r>
              <a:rPr lang="fr-FR"/>
              <a:t>Exemple de feuille de dépouillement</a:t>
            </a:r>
            <a:endParaRPr lang="fr-FR"/>
          </a:p>
        </p:txBody>
      </p:sp>
      <p:sp>
        <p:nvSpPr>
          <p:cNvPr id="1571546850" name="Espace réservé du numéro de diapositive 3"/>
          <p:cNvSpPr>
            <a:spLocks noGrp="1"/>
          </p:cNvSpPr>
          <p:nvPr>
            <p:ph type="sldNum" sz="quarter" idx="10"/>
          </p:nvPr>
        </p:nvSpPr>
        <p:spPr bwMode="auto"/>
        <p:txBody>
          <a:bodyPr/>
          <a:lstStyle/>
          <a:p>
            <a:pPr>
              <a:defRPr/>
            </a:pPr>
            <a:fld id="{C1BEB0A5-D742-8779-A23E-ECBA09D4C33D}" type="slidenum">
              <a:rPr lang="fr-FR"/>
              <a:t/>
            </a:fld>
            <a:endParaRPr lang="fr-FR"/>
          </a:p>
        </p:txBody>
      </p:sp>
    </p:spTree>
  </p:cSld>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10787121" name="Espace réservé de l'image des diapositives 1"/>
          <p:cNvSpPr>
            <a:spLocks noChangeAspect="1" noGrp="1" noRot="1"/>
          </p:cNvSpPr>
          <p:nvPr>
            <p:ph type="sldImg"/>
          </p:nvPr>
        </p:nvSpPr>
        <p:spPr bwMode="auto"/>
      </p:sp>
      <p:sp>
        <p:nvSpPr>
          <p:cNvPr id="443588832" name="Espace réservé des commentaires 2"/>
          <p:cNvSpPr>
            <a:spLocks noGrp="1"/>
          </p:cNvSpPr>
          <p:nvPr>
            <p:ph type="body" idx="1"/>
          </p:nvPr>
        </p:nvSpPr>
        <p:spPr bwMode="auto"/>
        <p:txBody>
          <a:bodyPr/>
          <a:lstStyle/>
          <a:p>
            <a:pPr>
              <a:defRPr/>
            </a:pPr>
            <a:endParaRPr lang="fr-FR"/>
          </a:p>
        </p:txBody>
      </p:sp>
      <p:sp>
        <p:nvSpPr>
          <p:cNvPr id="1003078504" name="Espace réservé du numéro de diapositive 3"/>
          <p:cNvSpPr>
            <a:spLocks noGrp="1"/>
          </p:cNvSpPr>
          <p:nvPr>
            <p:ph type="sldNum" sz="quarter" idx="10"/>
          </p:nvPr>
        </p:nvSpPr>
        <p:spPr bwMode="auto"/>
        <p:txBody>
          <a:bodyPr/>
          <a:lstStyle/>
          <a:p>
            <a:pPr>
              <a:defRPr/>
            </a:pPr>
            <a:fld id="{BE61B454-3348-4EBD-9566-56B1A6C59E71}" type="slidenum">
              <a:rPr lang="fr-FR"/>
              <a:t>50</a:t>
            </a:fld>
            <a:endParaRPr lang="fr-FR"/>
          </a:p>
        </p:txBody>
      </p:sp>
    </p:spTree>
  </p:cSld>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40224713" name="Espace réservé de l'image des diapositives 1"/>
          <p:cNvSpPr>
            <a:spLocks noChangeAspect="1" noGrp="1" noRot="1"/>
          </p:cNvSpPr>
          <p:nvPr>
            <p:ph type="sldImg"/>
          </p:nvPr>
        </p:nvSpPr>
        <p:spPr bwMode="auto"/>
      </p:sp>
      <p:sp>
        <p:nvSpPr>
          <p:cNvPr id="209979102" name="Espace réservé des commentaires 2"/>
          <p:cNvSpPr>
            <a:spLocks noGrp="1"/>
          </p:cNvSpPr>
          <p:nvPr>
            <p:ph type="body" idx="1"/>
          </p:nvPr>
        </p:nvSpPr>
        <p:spPr bwMode="auto"/>
        <p:txBody>
          <a:bodyPr/>
          <a:lstStyle/>
          <a:p>
            <a:pPr>
              <a:defRPr/>
            </a:pPr>
            <a:endParaRPr lang="fr-FR"/>
          </a:p>
        </p:txBody>
      </p:sp>
      <p:sp>
        <p:nvSpPr>
          <p:cNvPr id="642084565" name="Espace réservé du numéro de diapositive 3"/>
          <p:cNvSpPr>
            <a:spLocks noGrp="1"/>
          </p:cNvSpPr>
          <p:nvPr>
            <p:ph type="sldNum" sz="quarter" idx="10"/>
          </p:nvPr>
        </p:nvSpPr>
        <p:spPr bwMode="auto"/>
        <p:txBody>
          <a:bodyPr/>
          <a:lstStyle/>
          <a:p>
            <a:pPr>
              <a:defRPr/>
            </a:pPr>
            <a:fld id="{E04ACDA8-CB06-D998-4390-4B40082F1667}" type="slidenum">
              <a:rPr lang="fr-FR"/>
              <a:t/>
            </a:fld>
            <a:endParaRPr lang="fr-F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24342072" name="Espace réservé de l'image des diapositives 1"/>
          <p:cNvSpPr>
            <a:spLocks noChangeAspect="1" noGrp="1" noRot="1"/>
          </p:cNvSpPr>
          <p:nvPr>
            <p:ph type="sldImg"/>
          </p:nvPr>
        </p:nvSpPr>
        <p:spPr bwMode="auto"/>
      </p:sp>
      <p:sp>
        <p:nvSpPr>
          <p:cNvPr id="81009646" name="Espace réservé des commentaires 2"/>
          <p:cNvSpPr>
            <a:spLocks noGrp="1"/>
          </p:cNvSpPr>
          <p:nvPr>
            <p:ph type="body" idx="1"/>
          </p:nvPr>
        </p:nvSpPr>
        <p:spPr bwMode="auto"/>
        <p:txBody>
          <a:bodyPr/>
          <a:lstStyle/>
          <a:p>
            <a:pPr>
              <a:defRPr/>
            </a:pPr>
            <a:endParaRPr lang="fr-FR"/>
          </a:p>
        </p:txBody>
      </p:sp>
      <p:sp>
        <p:nvSpPr>
          <p:cNvPr id="396451185" name="Espace réservé du numéro de diapositive 3"/>
          <p:cNvSpPr>
            <a:spLocks noGrp="1"/>
          </p:cNvSpPr>
          <p:nvPr>
            <p:ph type="sldNum" sz="quarter" idx="10"/>
          </p:nvPr>
        </p:nvSpPr>
        <p:spPr bwMode="auto"/>
        <p:txBody>
          <a:bodyPr/>
          <a:lstStyle/>
          <a:p>
            <a:pPr>
              <a:defRPr/>
            </a:pPr>
            <a:fld id="{BE61B454-3348-4EBD-9566-56B1A6C59E71}" type="slidenum">
              <a:rPr lang="fr-FR"/>
              <a:t>16</a:t>
            </a:fld>
            <a:endParaRPr lang="fr-FR"/>
          </a:p>
        </p:txBody>
      </p:sp>
    </p:spTree>
  </p:cSld>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56140262" name="Espace réservé de l'image des diapositives 1"/>
          <p:cNvSpPr>
            <a:spLocks noChangeAspect="1" noGrp="1" noRot="1"/>
          </p:cNvSpPr>
          <p:nvPr>
            <p:ph type="sldImg"/>
          </p:nvPr>
        </p:nvSpPr>
        <p:spPr bwMode="auto"/>
      </p:sp>
      <p:sp>
        <p:nvSpPr>
          <p:cNvPr id="816196879" name="Espace réservé des commentaires 2"/>
          <p:cNvSpPr>
            <a:spLocks noGrp="1"/>
          </p:cNvSpPr>
          <p:nvPr>
            <p:ph type="body" idx="1"/>
          </p:nvPr>
        </p:nvSpPr>
        <p:spPr bwMode="auto"/>
        <p:txBody>
          <a:bodyPr/>
          <a:lstStyle/>
          <a:p>
            <a:pPr>
              <a:defRPr/>
            </a:pPr>
            <a:endParaRPr lang="fr-FR"/>
          </a:p>
        </p:txBody>
      </p:sp>
      <p:sp>
        <p:nvSpPr>
          <p:cNvPr id="1613591913" name="Espace réservé du numéro de diapositive 3"/>
          <p:cNvSpPr>
            <a:spLocks noGrp="1"/>
          </p:cNvSpPr>
          <p:nvPr>
            <p:ph type="sldNum" sz="quarter" idx="10"/>
          </p:nvPr>
        </p:nvSpPr>
        <p:spPr bwMode="auto"/>
        <p:txBody>
          <a:bodyPr/>
          <a:lstStyle/>
          <a:p>
            <a:pPr>
              <a:defRPr/>
            </a:pPr>
            <a:fld id="{BE61B454-3348-4EBD-9566-56B1A6C59E71}" type="slidenum">
              <a:rPr lang="fr-FR"/>
              <a:t>51</a:t>
            </a:fld>
            <a:endParaRPr lang="fr-FR"/>
          </a:p>
        </p:txBody>
      </p:sp>
    </p:spTree>
  </p:cSld>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48210083" name="Espace réservé de l'image des diapositives 1"/>
          <p:cNvSpPr>
            <a:spLocks noChangeAspect="1" noGrp="1" noRot="1"/>
          </p:cNvSpPr>
          <p:nvPr>
            <p:ph type="sldImg"/>
          </p:nvPr>
        </p:nvSpPr>
        <p:spPr bwMode="auto"/>
      </p:sp>
      <p:sp>
        <p:nvSpPr>
          <p:cNvPr id="179274035" name="Espace réservé des commentaires 2"/>
          <p:cNvSpPr>
            <a:spLocks noGrp="1"/>
          </p:cNvSpPr>
          <p:nvPr>
            <p:ph type="body" idx="1"/>
          </p:nvPr>
        </p:nvSpPr>
        <p:spPr bwMode="auto"/>
        <p:txBody>
          <a:bodyPr/>
          <a:lstStyle/>
          <a:p>
            <a:pPr>
              <a:defRPr/>
            </a:pPr>
            <a:endParaRPr lang="fr-FR"/>
          </a:p>
        </p:txBody>
      </p:sp>
      <p:sp>
        <p:nvSpPr>
          <p:cNvPr id="313777831" name="Espace réservé du numéro de diapositive 3"/>
          <p:cNvSpPr>
            <a:spLocks noGrp="1"/>
          </p:cNvSpPr>
          <p:nvPr>
            <p:ph type="sldNum" sz="quarter" idx="10"/>
          </p:nvPr>
        </p:nvSpPr>
        <p:spPr bwMode="auto"/>
        <p:txBody>
          <a:bodyPr/>
          <a:lstStyle/>
          <a:p>
            <a:pPr>
              <a:defRPr/>
            </a:pPr>
            <a:fld id="{BE61B454-3348-4EBD-9566-56B1A6C59E71}" type="slidenum">
              <a:rPr lang="fr-FR"/>
              <a:t>52</a:t>
            </a:fld>
            <a:endParaRPr lang="fr-FR"/>
          </a:p>
        </p:txBody>
      </p:sp>
    </p:spTree>
  </p:cSld>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55985227" name="Espace réservé de l'image des diapositives 1"/>
          <p:cNvSpPr>
            <a:spLocks noChangeAspect="1" noGrp="1" noRot="1"/>
          </p:cNvSpPr>
          <p:nvPr>
            <p:ph type="sldImg"/>
          </p:nvPr>
        </p:nvSpPr>
        <p:spPr bwMode="auto"/>
      </p:sp>
      <p:sp>
        <p:nvSpPr>
          <p:cNvPr id="1875325979" name="Espace réservé des commentaires 2"/>
          <p:cNvSpPr>
            <a:spLocks noGrp="1"/>
          </p:cNvSpPr>
          <p:nvPr>
            <p:ph type="body" idx="1"/>
          </p:nvPr>
        </p:nvSpPr>
        <p:spPr bwMode="auto"/>
        <p:txBody>
          <a:bodyPr/>
          <a:lstStyle/>
          <a:p>
            <a:pPr>
              <a:defRPr/>
            </a:pPr>
            <a:endParaRPr lang="fr-FR"/>
          </a:p>
        </p:txBody>
      </p:sp>
      <p:sp>
        <p:nvSpPr>
          <p:cNvPr id="514042966" name="Espace réservé du numéro de diapositive 3"/>
          <p:cNvSpPr>
            <a:spLocks noGrp="1"/>
          </p:cNvSpPr>
          <p:nvPr>
            <p:ph type="sldNum" sz="quarter" idx="10"/>
          </p:nvPr>
        </p:nvSpPr>
        <p:spPr bwMode="auto"/>
        <p:txBody>
          <a:bodyPr/>
          <a:lstStyle/>
          <a:p>
            <a:pPr>
              <a:defRPr/>
            </a:pPr>
            <a:fld id="{BE61B454-3348-4EBD-9566-56B1A6C59E71}" type="slidenum">
              <a:rPr lang="fr-FR"/>
              <a:t>53</a:t>
            </a:fld>
            <a:endParaRPr lang="fr-FR"/>
          </a:p>
        </p:txBody>
      </p:sp>
    </p:spTree>
  </p:cSld>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4403903" name="Espace réservé de l'image des diapositives 1"/>
          <p:cNvSpPr>
            <a:spLocks noChangeAspect="1" noGrp="1" noRot="1"/>
          </p:cNvSpPr>
          <p:nvPr>
            <p:ph type="sldImg"/>
          </p:nvPr>
        </p:nvSpPr>
        <p:spPr bwMode="auto"/>
      </p:sp>
      <p:sp>
        <p:nvSpPr>
          <p:cNvPr id="1718754836" name="Espace réservé des commentaires 2"/>
          <p:cNvSpPr>
            <a:spLocks noGrp="1"/>
          </p:cNvSpPr>
          <p:nvPr>
            <p:ph type="body" idx="1"/>
          </p:nvPr>
        </p:nvSpPr>
        <p:spPr bwMode="auto"/>
        <p:txBody>
          <a:bodyPr/>
          <a:lstStyle/>
          <a:p>
            <a:pPr>
              <a:defRPr/>
            </a:pPr>
            <a:endParaRPr lang="fr-FR"/>
          </a:p>
        </p:txBody>
      </p:sp>
      <p:sp>
        <p:nvSpPr>
          <p:cNvPr id="879976718" name="Espace réservé du numéro de diapositive 3"/>
          <p:cNvSpPr>
            <a:spLocks noGrp="1"/>
          </p:cNvSpPr>
          <p:nvPr>
            <p:ph type="sldNum" sz="quarter" idx="10"/>
          </p:nvPr>
        </p:nvSpPr>
        <p:spPr bwMode="auto"/>
        <p:txBody>
          <a:bodyPr/>
          <a:lstStyle/>
          <a:p>
            <a:pPr>
              <a:defRPr/>
            </a:pPr>
            <a:fld id="{BE61B454-3348-4EBD-9566-56B1A6C59E71}" type="slidenum">
              <a:rPr lang="fr-FR"/>
              <a:t>54</a:t>
            </a:fld>
            <a:endParaRPr lang="fr-FR"/>
          </a:p>
        </p:txBody>
      </p:sp>
    </p:spTree>
  </p:cSld>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76371953" name="Espace réservé de l'image des diapositives 1"/>
          <p:cNvSpPr>
            <a:spLocks noChangeAspect="1" noGrp="1" noRot="1"/>
          </p:cNvSpPr>
          <p:nvPr>
            <p:ph type="sldImg"/>
          </p:nvPr>
        </p:nvSpPr>
        <p:spPr bwMode="auto"/>
      </p:sp>
      <p:sp>
        <p:nvSpPr>
          <p:cNvPr id="1303618191" name="Espace réservé des commentaires 2"/>
          <p:cNvSpPr>
            <a:spLocks noGrp="1"/>
          </p:cNvSpPr>
          <p:nvPr>
            <p:ph type="body" idx="1"/>
          </p:nvPr>
        </p:nvSpPr>
        <p:spPr bwMode="auto"/>
        <p:txBody>
          <a:bodyPr/>
          <a:lstStyle/>
          <a:p>
            <a:pPr>
              <a:defRPr/>
            </a:pPr>
            <a:endParaRPr lang="fr-FR"/>
          </a:p>
        </p:txBody>
      </p:sp>
      <p:sp>
        <p:nvSpPr>
          <p:cNvPr id="500407541" name="Espace réservé du numéro de diapositive 3"/>
          <p:cNvSpPr>
            <a:spLocks noGrp="1"/>
          </p:cNvSpPr>
          <p:nvPr>
            <p:ph type="sldNum" sz="quarter" idx="10"/>
          </p:nvPr>
        </p:nvSpPr>
        <p:spPr bwMode="auto"/>
        <p:txBody>
          <a:bodyPr/>
          <a:lstStyle/>
          <a:p>
            <a:pPr>
              <a:defRPr/>
            </a:pPr>
            <a:fld id="{BE61B454-3348-4EBD-9566-56B1A6C59E71}" type="slidenum">
              <a:rPr lang="fr-FR"/>
              <a:t>55</a:t>
            </a:fld>
            <a:endParaRPr lang="fr-FR"/>
          </a:p>
        </p:txBody>
      </p:sp>
    </p:spTree>
  </p:cSld>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13414604" name="Espace réservé de l'image des diapositives 1"/>
          <p:cNvSpPr>
            <a:spLocks noChangeAspect="1" noGrp="1" noRot="1"/>
          </p:cNvSpPr>
          <p:nvPr>
            <p:ph type="sldImg"/>
          </p:nvPr>
        </p:nvSpPr>
        <p:spPr bwMode="auto"/>
      </p:sp>
      <p:sp>
        <p:nvSpPr>
          <p:cNvPr id="457242326" name="Espace réservé des commentaires 2"/>
          <p:cNvSpPr>
            <a:spLocks noGrp="1"/>
          </p:cNvSpPr>
          <p:nvPr>
            <p:ph type="body" idx="1"/>
          </p:nvPr>
        </p:nvSpPr>
        <p:spPr bwMode="auto"/>
        <p:txBody>
          <a:bodyPr/>
          <a:lstStyle/>
          <a:p>
            <a:pPr>
              <a:defRPr/>
            </a:pPr>
            <a:endParaRPr lang="fr-FR"/>
          </a:p>
        </p:txBody>
      </p:sp>
      <p:sp>
        <p:nvSpPr>
          <p:cNvPr id="159909828" name="Espace réservé du numéro de diapositive 3"/>
          <p:cNvSpPr>
            <a:spLocks noGrp="1"/>
          </p:cNvSpPr>
          <p:nvPr>
            <p:ph type="sldNum" sz="quarter" idx="10"/>
          </p:nvPr>
        </p:nvSpPr>
        <p:spPr bwMode="auto"/>
        <p:txBody>
          <a:bodyPr/>
          <a:lstStyle/>
          <a:p>
            <a:pPr>
              <a:defRPr/>
            </a:pPr>
            <a:fld id="{BE61B454-3348-4EBD-9566-56B1A6C59E71}" type="slidenum">
              <a:rPr lang="fr-FR"/>
              <a:t>56</a:t>
            </a:fld>
            <a:endParaRPr lang="fr-FR"/>
          </a:p>
        </p:txBody>
      </p:sp>
    </p:spTree>
  </p:cSld>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46107692" name="Espace réservé de l'image des diapositives 1"/>
          <p:cNvSpPr>
            <a:spLocks noChangeAspect="1" noGrp="1" noRot="1"/>
          </p:cNvSpPr>
          <p:nvPr>
            <p:ph type="sldImg"/>
          </p:nvPr>
        </p:nvSpPr>
        <p:spPr bwMode="auto"/>
      </p:sp>
      <p:sp>
        <p:nvSpPr>
          <p:cNvPr id="1958826512" name="Espace réservé des commentaires 2"/>
          <p:cNvSpPr>
            <a:spLocks noGrp="1"/>
          </p:cNvSpPr>
          <p:nvPr>
            <p:ph type="body" idx="1"/>
          </p:nvPr>
        </p:nvSpPr>
        <p:spPr bwMode="auto"/>
        <p:txBody>
          <a:bodyPr/>
          <a:lstStyle/>
          <a:p>
            <a:pPr>
              <a:defRPr/>
            </a:pPr>
            <a:endParaRPr lang="fr-FR"/>
          </a:p>
        </p:txBody>
      </p:sp>
      <p:sp>
        <p:nvSpPr>
          <p:cNvPr id="951042479" name="Espace réservé du numéro de diapositive 3"/>
          <p:cNvSpPr>
            <a:spLocks noGrp="1"/>
          </p:cNvSpPr>
          <p:nvPr>
            <p:ph type="sldNum" sz="quarter" idx="10"/>
          </p:nvPr>
        </p:nvSpPr>
        <p:spPr bwMode="auto"/>
        <p:txBody>
          <a:bodyPr/>
          <a:lstStyle/>
          <a:p>
            <a:pPr>
              <a:defRPr/>
            </a:pPr>
            <a:fld id="{BE61B454-3348-4EBD-9566-56B1A6C59E71}" type="slidenum">
              <a:rPr lang="fr-FR"/>
              <a:t>57</a:t>
            </a:fld>
            <a:endParaRPr lang="fr-FR"/>
          </a:p>
        </p:txBody>
      </p:sp>
    </p:spTree>
  </p:cSld>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26790559" name="Espace réservé de l'image des diapositives 1"/>
          <p:cNvSpPr>
            <a:spLocks noChangeAspect="1" noGrp="1" noRot="1"/>
          </p:cNvSpPr>
          <p:nvPr>
            <p:ph type="sldImg"/>
          </p:nvPr>
        </p:nvSpPr>
        <p:spPr bwMode="auto"/>
      </p:sp>
      <p:sp>
        <p:nvSpPr>
          <p:cNvPr id="221045793" name="Espace réservé des commentaires 2"/>
          <p:cNvSpPr>
            <a:spLocks noGrp="1"/>
          </p:cNvSpPr>
          <p:nvPr>
            <p:ph type="body" idx="1"/>
          </p:nvPr>
        </p:nvSpPr>
        <p:spPr bwMode="auto"/>
        <p:txBody>
          <a:bodyPr/>
          <a:lstStyle/>
          <a:p>
            <a:pPr>
              <a:defRPr/>
            </a:pPr>
            <a:endParaRPr lang="fr-FR"/>
          </a:p>
        </p:txBody>
      </p:sp>
      <p:sp>
        <p:nvSpPr>
          <p:cNvPr id="186430311" name="Espace réservé du numéro de diapositive 3"/>
          <p:cNvSpPr>
            <a:spLocks noGrp="1"/>
          </p:cNvSpPr>
          <p:nvPr>
            <p:ph type="sldNum" sz="quarter" idx="10"/>
          </p:nvPr>
        </p:nvSpPr>
        <p:spPr bwMode="auto"/>
        <p:txBody>
          <a:bodyPr/>
          <a:lstStyle/>
          <a:p>
            <a:pPr>
              <a:defRPr/>
            </a:pPr>
            <a:fld id="{BE61B454-3348-4EBD-9566-56B1A6C59E71}" type="slidenum">
              <a:rPr lang="fr-FR"/>
              <a:t>58</a:t>
            </a:fld>
            <a:endParaRPr lang="fr-FR"/>
          </a:p>
        </p:txBody>
      </p:sp>
    </p:spTree>
  </p:cSld>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33591384" name="Espace réservé de l'image des diapositives 1"/>
          <p:cNvSpPr>
            <a:spLocks noChangeAspect="1" noGrp="1" noRot="1"/>
          </p:cNvSpPr>
          <p:nvPr>
            <p:ph type="sldImg"/>
          </p:nvPr>
        </p:nvSpPr>
        <p:spPr bwMode="auto"/>
      </p:sp>
      <p:sp>
        <p:nvSpPr>
          <p:cNvPr id="377252673" name="Espace réservé des commentaires 2"/>
          <p:cNvSpPr>
            <a:spLocks noGrp="1"/>
          </p:cNvSpPr>
          <p:nvPr>
            <p:ph type="body" idx="1"/>
          </p:nvPr>
        </p:nvSpPr>
        <p:spPr bwMode="auto"/>
        <p:txBody>
          <a:bodyPr/>
          <a:lstStyle/>
          <a:p>
            <a:pPr>
              <a:defRPr/>
            </a:pPr>
            <a:endParaRPr lang="fr-FR"/>
          </a:p>
        </p:txBody>
      </p:sp>
      <p:sp>
        <p:nvSpPr>
          <p:cNvPr id="1862487977" name="Espace réservé du numéro de diapositive 3"/>
          <p:cNvSpPr>
            <a:spLocks noGrp="1"/>
          </p:cNvSpPr>
          <p:nvPr>
            <p:ph type="sldNum" sz="quarter" idx="10"/>
          </p:nvPr>
        </p:nvSpPr>
        <p:spPr bwMode="auto"/>
        <p:txBody>
          <a:bodyPr/>
          <a:lstStyle/>
          <a:p>
            <a:pPr>
              <a:defRPr/>
            </a:pPr>
            <a:fld id="{DE9779A5-6975-3BBD-47B5-C9A93FDA49C4}" type="slidenum">
              <a:rPr lang="fr-FR"/>
              <a:t/>
            </a:fld>
            <a:endParaRPr lang="fr-FR"/>
          </a:p>
        </p:txBody>
      </p:sp>
    </p:spTree>
  </p:cSld>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20300094" name="Espace réservé de l'image des diapositives 1"/>
          <p:cNvSpPr>
            <a:spLocks noChangeAspect="1" noGrp="1" noRot="1"/>
          </p:cNvSpPr>
          <p:nvPr>
            <p:ph type="sldImg"/>
          </p:nvPr>
        </p:nvSpPr>
        <p:spPr bwMode="auto"/>
      </p:sp>
      <p:sp>
        <p:nvSpPr>
          <p:cNvPr id="1741705500" name="Espace réservé des commentaires 2"/>
          <p:cNvSpPr>
            <a:spLocks noGrp="1"/>
          </p:cNvSpPr>
          <p:nvPr>
            <p:ph type="body" idx="1"/>
          </p:nvPr>
        </p:nvSpPr>
        <p:spPr bwMode="auto"/>
        <p:txBody>
          <a:bodyPr/>
          <a:lstStyle/>
          <a:p>
            <a:pPr>
              <a:defRPr/>
            </a:pPr>
            <a:endParaRPr lang="fr-FR"/>
          </a:p>
        </p:txBody>
      </p:sp>
      <p:sp>
        <p:nvSpPr>
          <p:cNvPr id="362841085" name="Espace réservé du numéro de diapositive 3"/>
          <p:cNvSpPr>
            <a:spLocks noGrp="1"/>
          </p:cNvSpPr>
          <p:nvPr>
            <p:ph type="sldNum" sz="quarter" idx="10"/>
          </p:nvPr>
        </p:nvSpPr>
        <p:spPr bwMode="auto"/>
        <p:txBody>
          <a:bodyPr/>
          <a:lstStyle/>
          <a:p>
            <a:pPr>
              <a:defRPr/>
            </a:pPr>
            <a:fld id="{BE61B454-3348-4EBD-9566-56B1A6C59E71}" type="slidenum">
              <a:rPr lang="fr-FR"/>
              <a:t>60</a:t>
            </a:fld>
            <a:endParaRPr lang="fr-F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90130955" name="Espace réservé de l'image des diapositives 1"/>
          <p:cNvSpPr>
            <a:spLocks noChangeAspect="1" noGrp="1" noRot="1"/>
          </p:cNvSpPr>
          <p:nvPr>
            <p:ph type="sldImg"/>
          </p:nvPr>
        </p:nvSpPr>
        <p:spPr bwMode="auto"/>
      </p:sp>
      <p:sp>
        <p:nvSpPr>
          <p:cNvPr id="334820361" name="Espace réservé des commentaires 2"/>
          <p:cNvSpPr>
            <a:spLocks noGrp="1"/>
          </p:cNvSpPr>
          <p:nvPr>
            <p:ph type="body" idx="1"/>
          </p:nvPr>
        </p:nvSpPr>
        <p:spPr bwMode="auto"/>
        <p:txBody>
          <a:bodyPr/>
          <a:lstStyle/>
          <a:p>
            <a:pPr>
              <a:defRPr/>
            </a:pPr>
            <a:endParaRPr lang="fr-FR"/>
          </a:p>
        </p:txBody>
      </p:sp>
      <p:sp>
        <p:nvSpPr>
          <p:cNvPr id="1013996696" name="Espace réservé du numéro de diapositive 3"/>
          <p:cNvSpPr>
            <a:spLocks noGrp="1"/>
          </p:cNvSpPr>
          <p:nvPr>
            <p:ph type="sldNum" sz="quarter" idx="10"/>
          </p:nvPr>
        </p:nvSpPr>
        <p:spPr bwMode="auto"/>
        <p:txBody>
          <a:bodyPr/>
          <a:lstStyle/>
          <a:p>
            <a:pPr>
              <a:defRPr/>
            </a:pPr>
            <a:fld id="{BE61B454-3348-4EBD-9566-56B1A6C59E71}" type="slidenum">
              <a:rPr lang="fr-FR"/>
              <a:t>17</a:t>
            </a:fld>
            <a:endParaRPr lang="fr-FR"/>
          </a:p>
        </p:txBody>
      </p:sp>
    </p:spTree>
  </p:cSld>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04398829" name="Espace réservé de l'image des diapositives 1"/>
          <p:cNvSpPr>
            <a:spLocks noChangeAspect="1" noGrp="1" noRot="1"/>
          </p:cNvSpPr>
          <p:nvPr>
            <p:ph type="sldImg"/>
          </p:nvPr>
        </p:nvSpPr>
        <p:spPr bwMode="auto"/>
      </p:sp>
      <p:sp>
        <p:nvSpPr>
          <p:cNvPr id="1094937020" name="Espace réservé des commentaires 2"/>
          <p:cNvSpPr>
            <a:spLocks noGrp="1"/>
          </p:cNvSpPr>
          <p:nvPr>
            <p:ph type="body" idx="1"/>
          </p:nvPr>
        </p:nvSpPr>
        <p:spPr bwMode="auto"/>
        <p:txBody>
          <a:bodyPr/>
          <a:lstStyle/>
          <a:p>
            <a:pPr>
              <a:defRPr/>
            </a:pPr>
            <a:endParaRPr lang="fr-FR"/>
          </a:p>
        </p:txBody>
      </p:sp>
      <p:sp>
        <p:nvSpPr>
          <p:cNvPr id="237909550" name="Espace réservé du numéro de diapositive 3"/>
          <p:cNvSpPr>
            <a:spLocks noGrp="1"/>
          </p:cNvSpPr>
          <p:nvPr>
            <p:ph type="sldNum" sz="quarter" idx="10"/>
          </p:nvPr>
        </p:nvSpPr>
        <p:spPr bwMode="auto"/>
        <p:txBody>
          <a:bodyPr/>
          <a:lstStyle/>
          <a:p>
            <a:pPr>
              <a:defRPr/>
            </a:pPr>
            <a:fld id="{E983540F-D58E-1AB6-C5FF-5563B9644B76}" type="slidenum">
              <a:rPr lang="fr-FR"/>
              <a:t/>
            </a:fld>
            <a:endParaRPr lang="fr-FR"/>
          </a:p>
        </p:txBody>
      </p:sp>
    </p:spTree>
  </p:cSld>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2201332" name="Espace réservé de l'image des diapositives 1"/>
          <p:cNvSpPr>
            <a:spLocks noChangeAspect="1" noGrp="1" noRot="1"/>
          </p:cNvSpPr>
          <p:nvPr>
            <p:ph type="sldImg"/>
          </p:nvPr>
        </p:nvSpPr>
        <p:spPr bwMode="auto"/>
      </p:sp>
      <p:sp>
        <p:nvSpPr>
          <p:cNvPr id="968096660" name="Espace réservé des commentaires 2"/>
          <p:cNvSpPr>
            <a:spLocks noGrp="1"/>
          </p:cNvSpPr>
          <p:nvPr>
            <p:ph type="body" idx="1"/>
          </p:nvPr>
        </p:nvSpPr>
        <p:spPr bwMode="auto"/>
        <p:txBody>
          <a:bodyPr/>
          <a:lstStyle/>
          <a:p>
            <a:pPr>
              <a:defRPr/>
            </a:pPr>
            <a:endParaRPr lang="fr-FR"/>
          </a:p>
        </p:txBody>
      </p:sp>
      <p:sp>
        <p:nvSpPr>
          <p:cNvPr id="627153893" name="Espace réservé du numéro de diapositive 3"/>
          <p:cNvSpPr>
            <a:spLocks noGrp="1"/>
          </p:cNvSpPr>
          <p:nvPr>
            <p:ph type="sldNum" sz="quarter" idx="10"/>
          </p:nvPr>
        </p:nvSpPr>
        <p:spPr bwMode="auto"/>
        <p:txBody>
          <a:bodyPr/>
          <a:lstStyle/>
          <a:p>
            <a:pPr>
              <a:defRPr/>
            </a:pPr>
            <a:fld id="{846C36E7-0240-14E9-4F6A-DD0AB0A4843E}" type="slidenum">
              <a:rPr lang="fr-FR"/>
              <a:t/>
            </a:fld>
            <a:endParaRPr lang="fr-FR"/>
          </a:p>
        </p:txBody>
      </p:sp>
    </p:spTree>
  </p:cSld>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49453051" name="Espace réservé de l'image des diapositives 1"/>
          <p:cNvSpPr>
            <a:spLocks noChangeAspect="1" noGrp="1" noRot="1"/>
          </p:cNvSpPr>
          <p:nvPr>
            <p:ph type="sldImg"/>
          </p:nvPr>
        </p:nvSpPr>
        <p:spPr bwMode="auto"/>
      </p:sp>
      <p:sp>
        <p:nvSpPr>
          <p:cNvPr id="2071052638" name="Espace réservé des commentaires 2"/>
          <p:cNvSpPr>
            <a:spLocks noGrp="1"/>
          </p:cNvSpPr>
          <p:nvPr>
            <p:ph type="body" idx="1"/>
          </p:nvPr>
        </p:nvSpPr>
        <p:spPr bwMode="auto"/>
        <p:txBody>
          <a:bodyPr/>
          <a:lstStyle/>
          <a:p>
            <a:pPr>
              <a:defRPr/>
            </a:pPr>
            <a:endParaRPr lang="fr-FR"/>
          </a:p>
        </p:txBody>
      </p:sp>
      <p:sp>
        <p:nvSpPr>
          <p:cNvPr id="977936971" name="Espace réservé du numéro de diapositive 3"/>
          <p:cNvSpPr>
            <a:spLocks noGrp="1"/>
          </p:cNvSpPr>
          <p:nvPr>
            <p:ph type="sldNum" sz="quarter" idx="10"/>
          </p:nvPr>
        </p:nvSpPr>
        <p:spPr bwMode="auto"/>
        <p:txBody>
          <a:bodyPr/>
          <a:lstStyle/>
          <a:p>
            <a:pPr>
              <a:defRPr/>
            </a:pPr>
            <a:fld id="{BE61B454-3348-4EBD-9566-56B1A6C59E71}" type="slidenum">
              <a:rPr lang="fr-FR"/>
              <a:t>59</a:t>
            </a:fld>
            <a:endParaRPr lang="fr-FR"/>
          </a:p>
        </p:txBody>
      </p:sp>
    </p:spTree>
  </p:cSld>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70133984" name="Espace réservé de l'image des diapositives 1"/>
          <p:cNvSpPr>
            <a:spLocks noChangeAspect="1" noGrp="1" noRot="1"/>
          </p:cNvSpPr>
          <p:nvPr>
            <p:ph type="sldImg"/>
          </p:nvPr>
        </p:nvSpPr>
        <p:spPr bwMode="auto"/>
      </p:sp>
      <p:sp>
        <p:nvSpPr>
          <p:cNvPr id="653719951" name="Espace réservé des commentaires 2"/>
          <p:cNvSpPr>
            <a:spLocks noGrp="1"/>
          </p:cNvSpPr>
          <p:nvPr>
            <p:ph type="body" idx="1"/>
          </p:nvPr>
        </p:nvSpPr>
        <p:spPr bwMode="auto"/>
        <p:txBody>
          <a:bodyPr/>
          <a:lstStyle/>
          <a:p>
            <a:pPr>
              <a:defRPr/>
            </a:pPr>
            <a:endParaRPr lang="fr-FR"/>
          </a:p>
        </p:txBody>
      </p:sp>
      <p:sp>
        <p:nvSpPr>
          <p:cNvPr id="1950041563" name="Espace réservé du numéro de diapositive 3"/>
          <p:cNvSpPr>
            <a:spLocks noGrp="1"/>
          </p:cNvSpPr>
          <p:nvPr>
            <p:ph type="sldNum" sz="quarter" idx="10"/>
          </p:nvPr>
        </p:nvSpPr>
        <p:spPr bwMode="auto"/>
        <p:txBody>
          <a:bodyPr/>
          <a:lstStyle/>
          <a:p>
            <a:pPr>
              <a:defRPr/>
            </a:pPr>
            <a:fld id="{BE61B454-3348-4EBD-9566-56B1A6C59E71}" type="slidenum">
              <a:rPr lang="fr-FR"/>
              <a:t>61</a:t>
            </a:fld>
            <a:endParaRPr lang="fr-FR"/>
          </a:p>
        </p:txBody>
      </p:sp>
    </p:spTree>
  </p:cSld>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73166441" name="Slide Image Placeholder 1"/>
          <p:cNvSpPr>
            <a:spLocks noChangeAspect="1" noGrp="1" noRot="1"/>
          </p:cNvSpPr>
          <p:nvPr>
            <p:ph type="sldImg"/>
          </p:nvPr>
        </p:nvSpPr>
        <p:spPr bwMode="auto"/>
      </p:sp>
      <p:sp>
        <p:nvSpPr>
          <p:cNvPr id="2047665385" name="Notes Placeholder 2"/>
          <p:cNvSpPr>
            <a:spLocks noGrp="1"/>
          </p:cNvSpPr>
          <p:nvPr>
            <p:ph type="body" idx="1"/>
          </p:nvPr>
        </p:nvSpPr>
        <p:spPr bwMode="auto"/>
        <p:txBody>
          <a:bodyPr/>
          <a:lstStyle/>
          <a:p>
            <a:pPr>
              <a:defRPr/>
            </a:pPr>
            <a:endParaRPr/>
          </a:p>
        </p:txBody>
      </p:sp>
      <p:sp>
        <p:nvSpPr>
          <p:cNvPr id="2125246396" name="Slide Number Placeholder 3"/>
          <p:cNvSpPr>
            <a:spLocks noGrp="1"/>
          </p:cNvSpPr>
          <p:nvPr>
            <p:ph type="sldNum" sz="quarter" idx="10"/>
          </p:nvPr>
        </p:nvSpPr>
        <p:spPr bwMode="auto"/>
        <p:txBody>
          <a:bodyPr/>
          <a:lstStyle/>
          <a:p>
            <a:pPr>
              <a:defRPr/>
            </a:pPr>
            <a:fld id="{BEB51A02-A2BB-0F41-6478-10C219CA0A3B}" type="slidenum">
              <a:rPr/>
              <a:t/>
            </a:fld>
            <a:endParaRPr/>
          </a:p>
        </p:txBody>
      </p:sp>
    </p:spTree>
  </p:cSld>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10262819" name="Espace réservé de l'image des diapositives 1"/>
          <p:cNvSpPr>
            <a:spLocks noChangeAspect="1" noGrp="1" noRot="1"/>
          </p:cNvSpPr>
          <p:nvPr>
            <p:ph type="sldImg"/>
          </p:nvPr>
        </p:nvSpPr>
        <p:spPr bwMode="auto"/>
      </p:sp>
      <p:sp>
        <p:nvSpPr>
          <p:cNvPr id="1958123869" name="Espace réservé des commentaires 2"/>
          <p:cNvSpPr>
            <a:spLocks noGrp="1"/>
          </p:cNvSpPr>
          <p:nvPr>
            <p:ph type="body" idx="1"/>
          </p:nvPr>
        </p:nvSpPr>
        <p:spPr bwMode="auto"/>
        <p:txBody>
          <a:bodyPr/>
          <a:lstStyle/>
          <a:p>
            <a:pPr>
              <a:defRPr/>
            </a:pPr>
            <a:endParaRPr lang="fr-FR"/>
          </a:p>
        </p:txBody>
      </p:sp>
      <p:sp>
        <p:nvSpPr>
          <p:cNvPr id="1387479723" name="Espace réservé du numéro de diapositive 3"/>
          <p:cNvSpPr>
            <a:spLocks noGrp="1"/>
          </p:cNvSpPr>
          <p:nvPr>
            <p:ph type="sldNum" sz="quarter" idx="10"/>
          </p:nvPr>
        </p:nvSpPr>
        <p:spPr bwMode="auto"/>
        <p:txBody>
          <a:bodyPr/>
          <a:lstStyle/>
          <a:p>
            <a:pPr>
              <a:defRPr/>
            </a:pPr>
            <a:fld id="{98793C6D-D566-AE35-2F8C-B638EE2D49E7}" type="slidenum">
              <a:rPr lang="fr-FR"/>
              <a:t/>
            </a:fld>
            <a:endParaRPr lang="fr-FR"/>
          </a:p>
        </p:txBody>
      </p:sp>
    </p:spTree>
  </p:cSld>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44840601" name="Espace réservé de l'image des diapositives 1"/>
          <p:cNvSpPr>
            <a:spLocks noChangeAspect="1" noGrp="1" noRot="1"/>
          </p:cNvSpPr>
          <p:nvPr>
            <p:ph type="sldImg"/>
          </p:nvPr>
        </p:nvSpPr>
        <p:spPr bwMode="auto"/>
      </p:sp>
      <p:sp>
        <p:nvSpPr>
          <p:cNvPr id="262054315" name="Espace réservé des commentaires 2"/>
          <p:cNvSpPr>
            <a:spLocks noGrp="1"/>
          </p:cNvSpPr>
          <p:nvPr>
            <p:ph type="body" idx="1"/>
          </p:nvPr>
        </p:nvSpPr>
        <p:spPr bwMode="auto"/>
        <p:txBody>
          <a:bodyPr/>
          <a:lstStyle/>
          <a:p>
            <a:pPr>
              <a:defRPr/>
            </a:pPr>
            <a:endParaRPr lang="fr-FR"/>
          </a:p>
        </p:txBody>
      </p:sp>
      <p:sp>
        <p:nvSpPr>
          <p:cNvPr id="1929242801" name="Espace réservé du numéro de diapositive 3"/>
          <p:cNvSpPr>
            <a:spLocks noGrp="1"/>
          </p:cNvSpPr>
          <p:nvPr>
            <p:ph type="sldNum" sz="quarter" idx="10"/>
          </p:nvPr>
        </p:nvSpPr>
        <p:spPr bwMode="auto"/>
        <p:txBody>
          <a:bodyPr/>
          <a:lstStyle/>
          <a:p>
            <a:pPr>
              <a:defRPr/>
            </a:pPr>
            <a:fld id="{5285091E-1D0D-9E59-03E9-25B90AA67B06}" type="slidenum">
              <a:rPr lang="fr-FR"/>
              <a:t/>
            </a:fld>
            <a:endParaRPr lang="fr-FR"/>
          </a:p>
        </p:txBody>
      </p:sp>
    </p:spTree>
  </p:cSld>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17031515" name="Espace réservé de l'image des diapositives 1"/>
          <p:cNvSpPr>
            <a:spLocks noChangeAspect="1" noGrp="1" noRot="1"/>
          </p:cNvSpPr>
          <p:nvPr>
            <p:ph type="sldImg"/>
          </p:nvPr>
        </p:nvSpPr>
        <p:spPr bwMode="auto"/>
      </p:sp>
      <p:sp>
        <p:nvSpPr>
          <p:cNvPr id="1033045683" name="Espace réservé des commentaires 2"/>
          <p:cNvSpPr>
            <a:spLocks noGrp="1"/>
          </p:cNvSpPr>
          <p:nvPr>
            <p:ph type="body" idx="1"/>
          </p:nvPr>
        </p:nvSpPr>
        <p:spPr bwMode="auto"/>
        <p:txBody>
          <a:bodyPr/>
          <a:lstStyle/>
          <a:p>
            <a:pPr>
              <a:defRPr/>
            </a:pPr>
            <a:endParaRPr lang="fr-FR"/>
          </a:p>
        </p:txBody>
      </p:sp>
      <p:sp>
        <p:nvSpPr>
          <p:cNvPr id="1452354578" name="Espace réservé du numéro de diapositive 3"/>
          <p:cNvSpPr>
            <a:spLocks noGrp="1"/>
          </p:cNvSpPr>
          <p:nvPr>
            <p:ph type="sldNum" sz="quarter" idx="10"/>
          </p:nvPr>
        </p:nvSpPr>
        <p:spPr bwMode="auto"/>
        <p:txBody>
          <a:bodyPr/>
          <a:lstStyle/>
          <a:p>
            <a:pPr>
              <a:defRPr/>
            </a:pPr>
            <a:fld id="{71F4C268-C108-3715-9D2C-386DA74A3128}" type="slidenum">
              <a:rPr lang="fr-FR"/>
              <a:t/>
            </a:fld>
            <a:endParaRPr lang="fr-FR"/>
          </a:p>
        </p:txBody>
      </p:sp>
    </p:spTree>
  </p:cSld>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80250007" name="Espace réservé de l'image des diapositives 1"/>
          <p:cNvSpPr>
            <a:spLocks noChangeAspect="1" noGrp="1" noRot="1"/>
          </p:cNvSpPr>
          <p:nvPr>
            <p:ph type="sldImg"/>
          </p:nvPr>
        </p:nvSpPr>
        <p:spPr bwMode="auto"/>
      </p:sp>
      <p:sp>
        <p:nvSpPr>
          <p:cNvPr id="54544119" name="Espace réservé des commentaires 2"/>
          <p:cNvSpPr>
            <a:spLocks noGrp="1"/>
          </p:cNvSpPr>
          <p:nvPr>
            <p:ph type="body" idx="1"/>
          </p:nvPr>
        </p:nvSpPr>
        <p:spPr bwMode="auto"/>
        <p:txBody>
          <a:bodyPr/>
          <a:lstStyle/>
          <a:p>
            <a:pPr>
              <a:defRPr/>
            </a:pPr>
            <a:endParaRPr lang="fr-FR"/>
          </a:p>
        </p:txBody>
      </p:sp>
      <p:sp>
        <p:nvSpPr>
          <p:cNvPr id="2022349203" name="Espace réservé du numéro de diapositive 3"/>
          <p:cNvSpPr>
            <a:spLocks noGrp="1"/>
          </p:cNvSpPr>
          <p:nvPr>
            <p:ph type="sldNum" sz="quarter" idx="10"/>
          </p:nvPr>
        </p:nvSpPr>
        <p:spPr bwMode="auto"/>
        <p:txBody>
          <a:bodyPr/>
          <a:lstStyle/>
          <a:p>
            <a:pPr>
              <a:defRPr/>
            </a:pPr>
            <a:fld id="{D40C527C-D133-BF82-0278-9D05155957C3}" type="slidenum">
              <a:rPr lang="fr-FR"/>
              <a:t/>
            </a:fld>
            <a:endParaRPr lang="fr-FR"/>
          </a:p>
        </p:txBody>
      </p:sp>
    </p:spTree>
  </p:cSld>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90552667" name="Espace réservé de l'image des diapositives 1"/>
          <p:cNvSpPr>
            <a:spLocks noChangeAspect="1" noGrp="1" noRot="1"/>
          </p:cNvSpPr>
          <p:nvPr>
            <p:ph type="sldImg"/>
          </p:nvPr>
        </p:nvSpPr>
        <p:spPr bwMode="auto"/>
      </p:sp>
      <p:sp>
        <p:nvSpPr>
          <p:cNvPr id="1593877599" name="Espace réservé des commentaires 2"/>
          <p:cNvSpPr>
            <a:spLocks noGrp="1"/>
          </p:cNvSpPr>
          <p:nvPr>
            <p:ph type="body" idx="1"/>
          </p:nvPr>
        </p:nvSpPr>
        <p:spPr bwMode="auto"/>
        <p:txBody>
          <a:bodyPr/>
          <a:lstStyle/>
          <a:p>
            <a:pPr>
              <a:defRPr/>
            </a:pPr>
            <a:endParaRPr lang="fr-FR"/>
          </a:p>
        </p:txBody>
      </p:sp>
      <p:sp>
        <p:nvSpPr>
          <p:cNvPr id="246519215" name="Espace réservé du numéro de diapositive 3"/>
          <p:cNvSpPr>
            <a:spLocks noGrp="1"/>
          </p:cNvSpPr>
          <p:nvPr>
            <p:ph type="sldNum" sz="quarter" idx="10"/>
          </p:nvPr>
        </p:nvSpPr>
        <p:spPr bwMode="auto"/>
        <p:txBody>
          <a:bodyPr/>
          <a:lstStyle/>
          <a:p>
            <a:pPr>
              <a:defRPr/>
            </a:pPr>
            <a:fld id="{E98BB408-16EC-6AFC-C198-54344FEF83F3}" type="slidenum">
              <a:rPr lang="fr-FR"/>
              <a:t/>
            </a:fld>
            <a:endParaRPr lang="fr-F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75624821" name="Espace réservé de l'image des diapositives 1"/>
          <p:cNvSpPr>
            <a:spLocks noChangeAspect="1" noGrp="1" noRot="1"/>
          </p:cNvSpPr>
          <p:nvPr>
            <p:ph type="sldImg"/>
          </p:nvPr>
        </p:nvSpPr>
        <p:spPr bwMode="auto"/>
      </p:sp>
      <p:sp>
        <p:nvSpPr>
          <p:cNvPr id="747987997" name="Espace réservé des commentaires 2"/>
          <p:cNvSpPr>
            <a:spLocks noGrp="1"/>
          </p:cNvSpPr>
          <p:nvPr>
            <p:ph type="body" idx="1"/>
          </p:nvPr>
        </p:nvSpPr>
        <p:spPr bwMode="auto"/>
        <p:txBody>
          <a:bodyPr/>
          <a:lstStyle/>
          <a:p>
            <a:pPr>
              <a:defRPr/>
            </a:pPr>
            <a:endParaRPr lang="fr-FR"/>
          </a:p>
        </p:txBody>
      </p:sp>
      <p:sp>
        <p:nvSpPr>
          <p:cNvPr id="1821735077" name="Espace réservé du numéro de diapositive 3"/>
          <p:cNvSpPr>
            <a:spLocks noGrp="1"/>
          </p:cNvSpPr>
          <p:nvPr>
            <p:ph type="sldNum" sz="quarter" idx="10"/>
          </p:nvPr>
        </p:nvSpPr>
        <p:spPr bwMode="auto"/>
        <p:txBody>
          <a:bodyPr/>
          <a:lstStyle/>
          <a:p>
            <a:pPr>
              <a:defRPr/>
            </a:pPr>
            <a:fld id="{BE61B454-3348-4EBD-9566-56B1A6C59E71}" type="slidenum">
              <a:rPr lang="fr-FR"/>
              <a:t>18</a:t>
            </a:fld>
            <a:endParaRPr lang="fr-FR"/>
          </a:p>
        </p:txBody>
      </p:sp>
    </p:spTree>
  </p:cSld>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0936325" name="Espace réservé de l'image des diapositives 1"/>
          <p:cNvSpPr>
            <a:spLocks noChangeAspect="1" noGrp="1" noRot="1"/>
          </p:cNvSpPr>
          <p:nvPr>
            <p:ph type="sldImg"/>
          </p:nvPr>
        </p:nvSpPr>
        <p:spPr bwMode="auto"/>
      </p:sp>
      <p:sp>
        <p:nvSpPr>
          <p:cNvPr id="1187984379" name="Espace réservé des commentaires 2"/>
          <p:cNvSpPr>
            <a:spLocks noGrp="1"/>
          </p:cNvSpPr>
          <p:nvPr>
            <p:ph type="body" idx="1"/>
          </p:nvPr>
        </p:nvSpPr>
        <p:spPr bwMode="auto"/>
        <p:txBody>
          <a:bodyPr/>
          <a:lstStyle/>
          <a:p>
            <a:pPr>
              <a:defRPr/>
            </a:pPr>
            <a:endParaRPr lang="fr-FR"/>
          </a:p>
        </p:txBody>
      </p:sp>
      <p:sp>
        <p:nvSpPr>
          <p:cNvPr id="376780725" name="Espace réservé du numéro de diapositive 3"/>
          <p:cNvSpPr>
            <a:spLocks noGrp="1"/>
          </p:cNvSpPr>
          <p:nvPr>
            <p:ph type="sldNum" sz="quarter" idx="10"/>
          </p:nvPr>
        </p:nvSpPr>
        <p:spPr bwMode="auto"/>
        <p:txBody>
          <a:bodyPr/>
          <a:lstStyle/>
          <a:p>
            <a:pPr>
              <a:defRPr/>
            </a:pPr>
            <a:fld id="{01995404-517E-97B2-DD34-AF809ECD61A0}" type="slidenum">
              <a:rPr lang="fr-FR"/>
              <a:t/>
            </a:fld>
            <a:endParaRPr lang="fr-FR"/>
          </a:p>
        </p:txBody>
      </p:sp>
    </p:spTree>
  </p:cSld>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25583463" name="Espace réservé de l'image des diapositives 1"/>
          <p:cNvSpPr>
            <a:spLocks noChangeAspect="1" noGrp="1" noRot="1"/>
          </p:cNvSpPr>
          <p:nvPr>
            <p:ph type="sldImg"/>
          </p:nvPr>
        </p:nvSpPr>
        <p:spPr bwMode="auto"/>
      </p:sp>
      <p:sp>
        <p:nvSpPr>
          <p:cNvPr id="1107506734" name="Espace réservé des commentaires 2"/>
          <p:cNvSpPr>
            <a:spLocks noGrp="1"/>
          </p:cNvSpPr>
          <p:nvPr>
            <p:ph type="body" idx="1"/>
          </p:nvPr>
        </p:nvSpPr>
        <p:spPr bwMode="auto"/>
        <p:txBody>
          <a:bodyPr/>
          <a:lstStyle/>
          <a:p>
            <a:pPr>
              <a:defRPr/>
            </a:pPr>
            <a:endParaRPr lang="fr-FR"/>
          </a:p>
        </p:txBody>
      </p:sp>
      <p:sp>
        <p:nvSpPr>
          <p:cNvPr id="1027321602" name="Espace réservé du numéro de diapositive 3"/>
          <p:cNvSpPr>
            <a:spLocks noGrp="1"/>
          </p:cNvSpPr>
          <p:nvPr>
            <p:ph type="sldNum" sz="quarter" idx="10"/>
          </p:nvPr>
        </p:nvSpPr>
        <p:spPr bwMode="auto"/>
        <p:txBody>
          <a:bodyPr/>
          <a:lstStyle/>
          <a:p>
            <a:pPr>
              <a:defRPr/>
            </a:pPr>
            <a:fld id="{24A888E7-CB38-E960-6672-03469380C4B4}" type="slidenum">
              <a:rPr lang="fr-FR"/>
              <a:t/>
            </a:fld>
            <a:endParaRPr lang="fr-FR"/>
          </a:p>
        </p:txBody>
      </p:sp>
    </p:spTree>
  </p:cSld>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38347379" name="Espace réservé de l'image des diapositives 1"/>
          <p:cNvSpPr>
            <a:spLocks noChangeAspect="1" noGrp="1" noRot="1"/>
          </p:cNvSpPr>
          <p:nvPr>
            <p:ph type="sldImg"/>
          </p:nvPr>
        </p:nvSpPr>
        <p:spPr bwMode="auto"/>
        <p:txBody>
          <a:bodyPr/>
          <a:lstStyle/>
          <a:p>
            <a:pPr>
              <a:defRPr/>
            </a:pPr>
            <a:endParaRPr lang="fr-FR"/>
          </a:p>
        </p:txBody>
      </p:sp>
      <p:sp>
        <p:nvSpPr>
          <p:cNvPr id="1128279610" name="Espace réservé des commentaires 2"/>
          <p:cNvSpPr>
            <a:spLocks noGrp="1"/>
          </p:cNvSpPr>
          <p:nvPr>
            <p:ph type="body" idx="1"/>
          </p:nvPr>
        </p:nvSpPr>
        <p:spPr bwMode="auto"/>
        <p:txBody>
          <a:bodyPr/>
          <a:lstStyle/>
          <a:p>
            <a:pPr>
              <a:defRPr/>
            </a:pPr>
            <a:endParaRPr lang="fr-FR"/>
          </a:p>
        </p:txBody>
      </p:sp>
      <p:sp>
        <p:nvSpPr>
          <p:cNvPr id="701964692" name="Espace réservé du numéro de diapositive 3"/>
          <p:cNvSpPr>
            <a:spLocks noGrp="1"/>
          </p:cNvSpPr>
          <p:nvPr>
            <p:ph type="sldNum" sz="quarter" idx="10"/>
          </p:nvPr>
        </p:nvSpPr>
        <p:spPr bwMode="auto"/>
        <p:txBody>
          <a:bodyPr/>
          <a:lstStyle/>
          <a:p>
            <a:pPr>
              <a:defRPr/>
            </a:pPr>
            <a:fld id="{2A5F7EF4-524E-E2EA-B31D-5723BC238595}" type="slidenum">
              <a:rPr lang="fr-FR"/>
              <a:t/>
            </a:fld>
            <a:endParaRPr lang="fr-FR"/>
          </a:p>
        </p:txBody>
      </p:sp>
    </p:spTree>
  </p:cSld>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54389819" name="Espace réservé de l'image des diapositives 1"/>
          <p:cNvSpPr>
            <a:spLocks noChangeAspect="1" noGrp="1" noRot="1"/>
          </p:cNvSpPr>
          <p:nvPr>
            <p:ph type="sldImg"/>
          </p:nvPr>
        </p:nvSpPr>
        <p:spPr bwMode="auto"/>
        <p:txBody>
          <a:bodyPr/>
          <a:lstStyle/>
          <a:p>
            <a:pPr>
              <a:defRPr/>
            </a:pPr>
            <a:endParaRPr lang="fr-FR"/>
          </a:p>
        </p:txBody>
      </p:sp>
      <p:sp>
        <p:nvSpPr>
          <p:cNvPr id="1896808685" name="Espace réservé des commentaires 2"/>
          <p:cNvSpPr>
            <a:spLocks noGrp="1"/>
          </p:cNvSpPr>
          <p:nvPr>
            <p:ph type="body" idx="1"/>
          </p:nvPr>
        </p:nvSpPr>
        <p:spPr bwMode="auto"/>
        <p:txBody>
          <a:bodyPr/>
          <a:lstStyle/>
          <a:p>
            <a:pPr>
              <a:defRPr/>
            </a:pPr>
            <a:endParaRPr lang="fr-FR"/>
          </a:p>
        </p:txBody>
      </p:sp>
      <p:sp>
        <p:nvSpPr>
          <p:cNvPr id="2041287943" name="Espace réservé du numéro de diapositive 3"/>
          <p:cNvSpPr>
            <a:spLocks noGrp="1"/>
          </p:cNvSpPr>
          <p:nvPr>
            <p:ph type="sldNum" sz="quarter" idx="10"/>
          </p:nvPr>
        </p:nvSpPr>
        <p:spPr bwMode="auto"/>
        <p:txBody>
          <a:bodyPr/>
          <a:lstStyle/>
          <a:p>
            <a:pPr>
              <a:defRPr/>
            </a:pPr>
            <a:fld id="{F12869E0-484C-6551-44A8-D5B4E5E11B3E}" type="slidenum">
              <a:rPr lang="fr-FR"/>
              <a:t/>
            </a:fld>
            <a:endParaRPr lang="fr-FR"/>
          </a:p>
        </p:txBody>
      </p:sp>
    </p:spTree>
  </p:cSld>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432166" name="Espace réservé de l'image des diapositives 1"/>
          <p:cNvSpPr>
            <a:spLocks noChangeAspect="1" noGrp="1" noRot="1"/>
          </p:cNvSpPr>
          <p:nvPr>
            <p:ph type="sldImg"/>
          </p:nvPr>
        </p:nvSpPr>
        <p:spPr bwMode="auto"/>
        <p:txBody>
          <a:bodyPr/>
          <a:lstStyle/>
          <a:p>
            <a:pPr>
              <a:defRPr/>
            </a:pPr>
            <a:endParaRPr lang="fr-FR"/>
          </a:p>
        </p:txBody>
      </p:sp>
      <p:sp>
        <p:nvSpPr>
          <p:cNvPr id="1925982130" name="Espace réservé des commentaires 2"/>
          <p:cNvSpPr>
            <a:spLocks noGrp="1"/>
          </p:cNvSpPr>
          <p:nvPr>
            <p:ph type="body" idx="1"/>
          </p:nvPr>
        </p:nvSpPr>
        <p:spPr bwMode="auto"/>
        <p:txBody>
          <a:bodyPr/>
          <a:lstStyle/>
          <a:p>
            <a:pPr>
              <a:defRPr/>
            </a:pPr>
            <a:endParaRPr lang="fr-FR"/>
          </a:p>
        </p:txBody>
      </p:sp>
      <p:sp>
        <p:nvSpPr>
          <p:cNvPr id="2132799583" name="Espace réservé du numéro de diapositive 3"/>
          <p:cNvSpPr>
            <a:spLocks noGrp="1"/>
          </p:cNvSpPr>
          <p:nvPr>
            <p:ph type="sldNum" sz="quarter" idx="10"/>
          </p:nvPr>
        </p:nvSpPr>
        <p:spPr bwMode="auto"/>
        <p:txBody>
          <a:bodyPr/>
          <a:lstStyle/>
          <a:p>
            <a:pPr>
              <a:defRPr/>
            </a:pPr>
            <a:fld id="{B6D10F04-E471-1D4E-5090-AB10F000AAEA}" type="slidenum">
              <a:rPr lang="fr-FR"/>
              <a:t/>
            </a:fld>
            <a:endParaRPr lang="fr-FR"/>
          </a:p>
        </p:txBody>
      </p:sp>
    </p:spTree>
  </p:cSld>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89456047" name="Espace réservé de l'image des diapositives 1"/>
          <p:cNvSpPr>
            <a:spLocks noChangeAspect="1" noGrp="1" noRot="1"/>
          </p:cNvSpPr>
          <p:nvPr>
            <p:ph type="sldImg"/>
          </p:nvPr>
        </p:nvSpPr>
        <p:spPr bwMode="auto"/>
        <p:txBody>
          <a:bodyPr/>
          <a:lstStyle/>
          <a:p>
            <a:pPr>
              <a:defRPr/>
            </a:pPr>
            <a:endParaRPr lang="fr-FR"/>
          </a:p>
        </p:txBody>
      </p:sp>
      <p:sp>
        <p:nvSpPr>
          <p:cNvPr id="1131631378" name="Espace réservé des commentaires 2"/>
          <p:cNvSpPr>
            <a:spLocks noGrp="1"/>
          </p:cNvSpPr>
          <p:nvPr>
            <p:ph type="body" idx="1"/>
          </p:nvPr>
        </p:nvSpPr>
        <p:spPr bwMode="auto"/>
        <p:txBody>
          <a:bodyPr/>
          <a:lstStyle/>
          <a:p>
            <a:pPr>
              <a:defRPr/>
            </a:pPr>
            <a:endParaRPr lang="fr-FR"/>
          </a:p>
        </p:txBody>
      </p:sp>
      <p:sp>
        <p:nvSpPr>
          <p:cNvPr id="798556713" name="Espace réservé du numéro de diapositive 3"/>
          <p:cNvSpPr>
            <a:spLocks noGrp="1"/>
          </p:cNvSpPr>
          <p:nvPr>
            <p:ph type="sldNum" sz="quarter" idx="10"/>
          </p:nvPr>
        </p:nvSpPr>
        <p:spPr bwMode="auto"/>
        <p:txBody>
          <a:bodyPr/>
          <a:lstStyle/>
          <a:p>
            <a:pPr>
              <a:defRPr/>
            </a:pPr>
            <a:fld id="{F13E7546-70FF-3F7F-7A67-5F306A9C65E1}" type="slidenum">
              <a:rPr lang="fr-FR"/>
              <a:t/>
            </a:fld>
            <a:endParaRPr lang="fr-FR"/>
          </a:p>
        </p:txBody>
      </p:sp>
    </p:spTree>
  </p:cSld>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30180313" name="Espace réservé de l'image des diapositives 1"/>
          <p:cNvSpPr>
            <a:spLocks noChangeAspect="1" noGrp="1" noRot="1"/>
          </p:cNvSpPr>
          <p:nvPr>
            <p:ph type="sldImg"/>
          </p:nvPr>
        </p:nvSpPr>
        <p:spPr bwMode="auto"/>
        <p:txBody>
          <a:bodyPr/>
          <a:lstStyle/>
          <a:p>
            <a:pPr>
              <a:defRPr/>
            </a:pPr>
            <a:endParaRPr lang="fr-FR"/>
          </a:p>
        </p:txBody>
      </p:sp>
      <p:sp>
        <p:nvSpPr>
          <p:cNvPr id="1555268616" name="Espace réservé des commentaires 2"/>
          <p:cNvSpPr>
            <a:spLocks noGrp="1"/>
          </p:cNvSpPr>
          <p:nvPr>
            <p:ph type="body" idx="1"/>
          </p:nvPr>
        </p:nvSpPr>
        <p:spPr bwMode="auto"/>
        <p:txBody>
          <a:bodyPr/>
          <a:lstStyle/>
          <a:p>
            <a:pPr>
              <a:defRPr/>
            </a:pPr>
            <a:endParaRPr lang="fr-FR"/>
          </a:p>
        </p:txBody>
      </p:sp>
      <p:sp>
        <p:nvSpPr>
          <p:cNvPr id="881717512" name="Espace réservé du numéro de diapositive 3"/>
          <p:cNvSpPr>
            <a:spLocks noGrp="1"/>
          </p:cNvSpPr>
          <p:nvPr>
            <p:ph type="sldNum" sz="quarter" idx="10"/>
          </p:nvPr>
        </p:nvSpPr>
        <p:spPr bwMode="auto"/>
        <p:txBody>
          <a:bodyPr/>
          <a:lstStyle/>
          <a:p>
            <a:pPr>
              <a:defRPr/>
            </a:pPr>
            <a:fld id="{DC20CAF6-9BF1-E28F-CEB3-BCE27F501990}" type="slidenum">
              <a:rPr lang="fr-FR"/>
              <a:t/>
            </a:fld>
            <a:endParaRPr lang="fr-FR"/>
          </a:p>
        </p:txBody>
      </p:sp>
    </p:spTree>
  </p:cSld>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84062404" name="Espace réservé de l'image des diapositives 1"/>
          <p:cNvSpPr>
            <a:spLocks noChangeAspect="1" noGrp="1" noRot="1"/>
          </p:cNvSpPr>
          <p:nvPr>
            <p:ph type="sldImg"/>
          </p:nvPr>
        </p:nvSpPr>
        <p:spPr bwMode="auto"/>
        <p:txBody>
          <a:bodyPr/>
          <a:lstStyle/>
          <a:p>
            <a:pPr>
              <a:defRPr/>
            </a:pPr>
            <a:endParaRPr lang="fr-FR"/>
          </a:p>
        </p:txBody>
      </p:sp>
      <p:sp>
        <p:nvSpPr>
          <p:cNvPr id="1812552398" name="Espace réservé des commentaires 2"/>
          <p:cNvSpPr>
            <a:spLocks noGrp="1"/>
          </p:cNvSpPr>
          <p:nvPr>
            <p:ph type="body" idx="1"/>
          </p:nvPr>
        </p:nvSpPr>
        <p:spPr bwMode="auto"/>
        <p:txBody>
          <a:bodyPr/>
          <a:lstStyle/>
          <a:p>
            <a:pPr>
              <a:defRPr/>
            </a:pPr>
            <a:endParaRPr lang="fr-FR"/>
          </a:p>
        </p:txBody>
      </p:sp>
      <p:sp>
        <p:nvSpPr>
          <p:cNvPr id="1652952898" name="Espace réservé du numéro de diapositive 3"/>
          <p:cNvSpPr>
            <a:spLocks noGrp="1"/>
          </p:cNvSpPr>
          <p:nvPr>
            <p:ph type="sldNum" sz="quarter" idx="10"/>
          </p:nvPr>
        </p:nvSpPr>
        <p:spPr bwMode="auto"/>
        <p:txBody>
          <a:bodyPr/>
          <a:lstStyle/>
          <a:p>
            <a:pPr>
              <a:defRPr/>
            </a:pPr>
            <a:fld id="{56A364BF-238E-F785-EF4F-E16F6B66407E}" type="slidenum">
              <a:rPr lang="fr-FR"/>
              <a:t/>
            </a:fld>
            <a:endParaRPr lang="fr-FR"/>
          </a:p>
        </p:txBody>
      </p:sp>
    </p:spTree>
  </p:cSld>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8665692" name="Espace réservé de l'image des diapositives 1"/>
          <p:cNvSpPr>
            <a:spLocks noChangeAspect="1" noGrp="1" noRot="1"/>
          </p:cNvSpPr>
          <p:nvPr>
            <p:ph type="sldImg"/>
          </p:nvPr>
        </p:nvSpPr>
        <p:spPr bwMode="auto"/>
        <p:txBody>
          <a:bodyPr/>
          <a:lstStyle/>
          <a:p>
            <a:pPr>
              <a:defRPr/>
            </a:pPr>
            <a:endParaRPr lang="fr-FR"/>
          </a:p>
        </p:txBody>
      </p:sp>
      <p:sp>
        <p:nvSpPr>
          <p:cNvPr id="418667528" name="Espace réservé des commentaires 2"/>
          <p:cNvSpPr>
            <a:spLocks noGrp="1"/>
          </p:cNvSpPr>
          <p:nvPr>
            <p:ph type="body" idx="1"/>
          </p:nvPr>
        </p:nvSpPr>
        <p:spPr bwMode="auto"/>
        <p:txBody>
          <a:bodyPr/>
          <a:lstStyle/>
          <a:p>
            <a:pPr>
              <a:defRPr/>
            </a:pPr>
            <a:endParaRPr lang="fr-FR"/>
          </a:p>
        </p:txBody>
      </p:sp>
      <p:sp>
        <p:nvSpPr>
          <p:cNvPr id="2039245133" name="Espace réservé du numéro de diapositive 3"/>
          <p:cNvSpPr>
            <a:spLocks noGrp="1"/>
          </p:cNvSpPr>
          <p:nvPr>
            <p:ph type="sldNum" sz="quarter" idx="10"/>
          </p:nvPr>
        </p:nvSpPr>
        <p:spPr bwMode="auto"/>
        <p:txBody>
          <a:bodyPr/>
          <a:lstStyle/>
          <a:p>
            <a:pPr>
              <a:defRPr/>
            </a:pPr>
            <a:fld id="{D6F14B54-C644-40F9-841F-C046AA678156}" type="slidenum">
              <a:rPr lang="fr-FR"/>
              <a:t/>
            </a:fld>
            <a:endParaRPr lang="fr-FR"/>
          </a:p>
        </p:txBody>
      </p:sp>
    </p:spTree>
  </p:cSld>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53165307" name="Espace réservé de l'image des diapositives 1"/>
          <p:cNvSpPr>
            <a:spLocks noChangeAspect="1" noGrp="1" noRot="1"/>
          </p:cNvSpPr>
          <p:nvPr>
            <p:ph type="sldImg"/>
          </p:nvPr>
        </p:nvSpPr>
        <p:spPr bwMode="auto"/>
        <p:txBody>
          <a:bodyPr/>
          <a:lstStyle/>
          <a:p>
            <a:pPr>
              <a:defRPr/>
            </a:pPr>
            <a:endParaRPr lang="fr-FR"/>
          </a:p>
        </p:txBody>
      </p:sp>
      <p:sp>
        <p:nvSpPr>
          <p:cNvPr id="1031002349" name="Espace réservé des commentaires 2"/>
          <p:cNvSpPr>
            <a:spLocks noGrp="1"/>
          </p:cNvSpPr>
          <p:nvPr>
            <p:ph type="body" idx="1"/>
          </p:nvPr>
        </p:nvSpPr>
        <p:spPr bwMode="auto"/>
        <p:txBody>
          <a:bodyPr/>
          <a:lstStyle/>
          <a:p>
            <a:pPr>
              <a:defRPr/>
            </a:pPr>
            <a:endParaRPr lang="fr-FR"/>
          </a:p>
        </p:txBody>
      </p:sp>
      <p:sp>
        <p:nvSpPr>
          <p:cNvPr id="673276588" name="Espace réservé du numéro de diapositive 3"/>
          <p:cNvSpPr>
            <a:spLocks noGrp="1"/>
          </p:cNvSpPr>
          <p:nvPr>
            <p:ph type="sldNum" sz="quarter" idx="10"/>
          </p:nvPr>
        </p:nvSpPr>
        <p:spPr bwMode="auto"/>
        <p:txBody>
          <a:bodyPr/>
          <a:lstStyle/>
          <a:p>
            <a:pPr>
              <a:defRPr/>
            </a:pPr>
            <a:fld id="{41AE4444-E6DC-C400-FEEF-987C272335BC}" type="slidenum">
              <a:rPr lang="fr-FR"/>
              <a:t/>
            </a:fld>
            <a:endParaRPr lang="fr-F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75899539" name="Espace réservé de l'image des diapositives 1"/>
          <p:cNvSpPr>
            <a:spLocks noChangeAspect="1" noGrp="1" noRot="1"/>
          </p:cNvSpPr>
          <p:nvPr>
            <p:ph type="sldImg"/>
          </p:nvPr>
        </p:nvSpPr>
        <p:spPr bwMode="auto"/>
      </p:sp>
      <p:sp>
        <p:nvSpPr>
          <p:cNvPr id="37028752" name="Espace réservé des commentaires 2"/>
          <p:cNvSpPr>
            <a:spLocks noGrp="1"/>
          </p:cNvSpPr>
          <p:nvPr>
            <p:ph type="body" idx="1"/>
          </p:nvPr>
        </p:nvSpPr>
        <p:spPr bwMode="auto"/>
        <p:txBody>
          <a:bodyPr/>
          <a:lstStyle/>
          <a:p>
            <a:pPr>
              <a:defRPr/>
            </a:pPr>
            <a:endParaRPr lang="fr-FR"/>
          </a:p>
        </p:txBody>
      </p:sp>
      <p:sp>
        <p:nvSpPr>
          <p:cNvPr id="1011115637" name="Espace réservé du numéro de diapositive 3"/>
          <p:cNvSpPr>
            <a:spLocks noGrp="1"/>
          </p:cNvSpPr>
          <p:nvPr>
            <p:ph type="sldNum" sz="quarter" idx="10"/>
          </p:nvPr>
        </p:nvSpPr>
        <p:spPr bwMode="auto"/>
        <p:txBody>
          <a:bodyPr/>
          <a:lstStyle/>
          <a:p>
            <a:pPr>
              <a:defRPr/>
            </a:pPr>
            <a:fld id="{BE61B454-3348-4EBD-9566-56B1A6C59E71}" type="slidenum">
              <a:rPr lang="fr-FR"/>
              <a:t>19</a:t>
            </a:fld>
            <a:endParaRPr lang="fr-FR"/>
          </a:p>
        </p:txBody>
      </p:sp>
    </p:spTree>
  </p:cSld>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6827560" name="Espace réservé de l'image des diapositives 1"/>
          <p:cNvSpPr>
            <a:spLocks noChangeAspect="1" noGrp="1" noRot="1"/>
          </p:cNvSpPr>
          <p:nvPr>
            <p:ph type="sldImg"/>
          </p:nvPr>
        </p:nvSpPr>
        <p:spPr bwMode="auto"/>
        <p:txBody>
          <a:bodyPr/>
          <a:lstStyle/>
          <a:p>
            <a:pPr>
              <a:defRPr/>
            </a:pPr>
            <a:endParaRPr lang="fr-FR"/>
          </a:p>
        </p:txBody>
      </p:sp>
      <p:sp>
        <p:nvSpPr>
          <p:cNvPr id="258914707" name="Espace réservé des commentaires 2"/>
          <p:cNvSpPr>
            <a:spLocks noGrp="1"/>
          </p:cNvSpPr>
          <p:nvPr>
            <p:ph type="body" idx="1"/>
          </p:nvPr>
        </p:nvSpPr>
        <p:spPr bwMode="auto"/>
        <p:txBody>
          <a:bodyPr/>
          <a:lstStyle/>
          <a:p>
            <a:pPr>
              <a:defRPr/>
            </a:pPr>
            <a:endParaRPr lang="fr-FR"/>
          </a:p>
        </p:txBody>
      </p:sp>
      <p:sp>
        <p:nvSpPr>
          <p:cNvPr id="558093746" name="Espace réservé du numéro de diapositive 3"/>
          <p:cNvSpPr>
            <a:spLocks noGrp="1"/>
          </p:cNvSpPr>
          <p:nvPr>
            <p:ph type="sldNum" sz="quarter" idx="10"/>
          </p:nvPr>
        </p:nvSpPr>
        <p:spPr bwMode="auto"/>
        <p:txBody>
          <a:bodyPr/>
          <a:lstStyle/>
          <a:p>
            <a:pPr>
              <a:defRPr/>
            </a:pPr>
            <a:fld id="{3A6F6A80-7C1B-02EE-4B4A-79540DC749C2}" type="slidenum">
              <a:rPr lang="fr-FR"/>
              <a:t/>
            </a:fld>
            <a:endParaRPr lang="fr-FR"/>
          </a:p>
        </p:txBody>
      </p:sp>
    </p:spTree>
  </p:cSld>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74279558" name="Espace réservé de l'image des diapositives 1"/>
          <p:cNvSpPr>
            <a:spLocks noChangeAspect="1" noGrp="1" noRot="1"/>
          </p:cNvSpPr>
          <p:nvPr>
            <p:ph type="sldImg"/>
          </p:nvPr>
        </p:nvSpPr>
        <p:spPr bwMode="auto"/>
        <p:txBody>
          <a:bodyPr/>
          <a:lstStyle/>
          <a:p>
            <a:pPr>
              <a:defRPr/>
            </a:pPr>
            <a:endParaRPr lang="fr-FR"/>
          </a:p>
        </p:txBody>
      </p:sp>
      <p:sp>
        <p:nvSpPr>
          <p:cNvPr id="1492585238" name="Espace réservé des commentaires 2"/>
          <p:cNvSpPr>
            <a:spLocks noGrp="1"/>
          </p:cNvSpPr>
          <p:nvPr>
            <p:ph type="body" idx="1"/>
          </p:nvPr>
        </p:nvSpPr>
        <p:spPr bwMode="auto"/>
        <p:txBody>
          <a:bodyPr/>
          <a:lstStyle/>
          <a:p>
            <a:pPr>
              <a:defRPr/>
            </a:pPr>
            <a:endParaRPr lang="fr-FR"/>
          </a:p>
        </p:txBody>
      </p:sp>
      <p:sp>
        <p:nvSpPr>
          <p:cNvPr id="1382601684" name="Espace réservé du numéro de diapositive 3"/>
          <p:cNvSpPr>
            <a:spLocks noGrp="1"/>
          </p:cNvSpPr>
          <p:nvPr>
            <p:ph type="sldNum" sz="quarter" idx="10"/>
          </p:nvPr>
        </p:nvSpPr>
        <p:spPr bwMode="auto"/>
        <p:txBody>
          <a:bodyPr/>
          <a:lstStyle/>
          <a:p>
            <a:pPr>
              <a:defRPr/>
            </a:pPr>
            <a:fld id="{03FA6566-88B2-62FF-7911-8408153EC53B}" type="slidenum">
              <a:rPr lang="fr-FR"/>
              <a:t/>
            </a:fld>
            <a:endParaRPr lang="fr-FR"/>
          </a:p>
        </p:txBody>
      </p:sp>
    </p:spTree>
  </p:cSld>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21662585" name="Espace réservé de l'image des diapositives 1"/>
          <p:cNvSpPr>
            <a:spLocks noChangeAspect="1" noGrp="1" noRot="1"/>
          </p:cNvSpPr>
          <p:nvPr>
            <p:ph type="sldImg"/>
          </p:nvPr>
        </p:nvSpPr>
        <p:spPr bwMode="auto"/>
      </p:sp>
      <p:sp>
        <p:nvSpPr>
          <p:cNvPr id="1796975598" name="Espace réservé des commentaires 2"/>
          <p:cNvSpPr>
            <a:spLocks noGrp="1"/>
          </p:cNvSpPr>
          <p:nvPr>
            <p:ph type="body" idx="1"/>
          </p:nvPr>
        </p:nvSpPr>
        <p:spPr bwMode="auto"/>
        <p:txBody>
          <a:bodyPr/>
          <a:lstStyle/>
          <a:p>
            <a:pPr>
              <a:defRPr/>
            </a:pPr>
            <a:endParaRPr lang="fr-FR"/>
          </a:p>
        </p:txBody>
      </p:sp>
      <p:sp>
        <p:nvSpPr>
          <p:cNvPr id="995254498" name="Espace réservé du numéro de diapositive 3"/>
          <p:cNvSpPr>
            <a:spLocks noGrp="1"/>
          </p:cNvSpPr>
          <p:nvPr>
            <p:ph type="sldNum" sz="quarter" idx="10"/>
          </p:nvPr>
        </p:nvSpPr>
        <p:spPr bwMode="auto"/>
        <p:txBody>
          <a:bodyPr/>
          <a:lstStyle/>
          <a:p>
            <a:pPr>
              <a:defRPr/>
            </a:pPr>
            <a:fld id="{77726E72-A66C-6299-DBFC-EA41F2566150}" type="slidenum">
              <a:rPr lang="fr-FR"/>
              <a:t/>
            </a:fld>
            <a:endParaRPr lang="fr-FR"/>
          </a:p>
        </p:txBody>
      </p:sp>
    </p:spTree>
  </p:cSld>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60514449" name="Espace réservé de l'image des diapositives 1"/>
          <p:cNvSpPr>
            <a:spLocks noChangeAspect="1" noGrp="1" noRot="1"/>
          </p:cNvSpPr>
          <p:nvPr>
            <p:ph type="sldImg"/>
          </p:nvPr>
        </p:nvSpPr>
        <p:spPr bwMode="auto"/>
      </p:sp>
      <p:sp>
        <p:nvSpPr>
          <p:cNvPr id="369256068" name="Espace réservé des commentaires 2"/>
          <p:cNvSpPr>
            <a:spLocks noGrp="1"/>
          </p:cNvSpPr>
          <p:nvPr>
            <p:ph type="body" idx="1"/>
          </p:nvPr>
        </p:nvSpPr>
        <p:spPr bwMode="auto"/>
        <p:txBody>
          <a:bodyPr/>
          <a:lstStyle/>
          <a:p>
            <a:pPr>
              <a:defRPr/>
            </a:pPr>
            <a:endParaRPr lang="fr-FR"/>
          </a:p>
        </p:txBody>
      </p:sp>
      <p:sp>
        <p:nvSpPr>
          <p:cNvPr id="2035892882" name="Espace réservé du numéro de diapositive 3"/>
          <p:cNvSpPr>
            <a:spLocks noGrp="1"/>
          </p:cNvSpPr>
          <p:nvPr>
            <p:ph type="sldNum" sz="quarter" idx="10"/>
          </p:nvPr>
        </p:nvSpPr>
        <p:spPr bwMode="auto"/>
        <p:txBody>
          <a:bodyPr/>
          <a:lstStyle/>
          <a:p>
            <a:pPr>
              <a:defRPr/>
            </a:pPr>
            <a:fld id="{8902F502-2A67-A931-379F-BE9C0A8789C1}" type="slidenum">
              <a:rPr lang="fr-FR"/>
              <a:t/>
            </a:fld>
            <a:endParaRPr lang="fr-FR"/>
          </a:p>
        </p:txBody>
      </p:sp>
    </p:spTree>
  </p:cSld>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13059963" name="Espace réservé de l'image des diapositives 1"/>
          <p:cNvSpPr>
            <a:spLocks noChangeAspect="1" noGrp="1" noRot="1"/>
          </p:cNvSpPr>
          <p:nvPr>
            <p:ph type="sldImg"/>
          </p:nvPr>
        </p:nvSpPr>
        <p:spPr bwMode="auto"/>
      </p:sp>
      <p:sp>
        <p:nvSpPr>
          <p:cNvPr id="1406079650" name="Espace réservé des commentaires 2"/>
          <p:cNvSpPr>
            <a:spLocks noGrp="1"/>
          </p:cNvSpPr>
          <p:nvPr>
            <p:ph type="body" idx="1"/>
          </p:nvPr>
        </p:nvSpPr>
        <p:spPr bwMode="auto"/>
        <p:txBody>
          <a:bodyPr/>
          <a:lstStyle/>
          <a:p>
            <a:pPr>
              <a:defRPr/>
            </a:pPr>
            <a:endParaRPr lang="fr-FR"/>
          </a:p>
        </p:txBody>
      </p:sp>
      <p:sp>
        <p:nvSpPr>
          <p:cNvPr id="688728710" name="Espace réservé du numéro de diapositive 3"/>
          <p:cNvSpPr>
            <a:spLocks noGrp="1"/>
          </p:cNvSpPr>
          <p:nvPr>
            <p:ph type="sldNum" sz="quarter" idx="10"/>
          </p:nvPr>
        </p:nvSpPr>
        <p:spPr bwMode="auto"/>
        <p:txBody>
          <a:bodyPr/>
          <a:lstStyle/>
          <a:p>
            <a:pPr>
              <a:defRPr/>
            </a:pPr>
            <a:fld id="{BE61B454-3348-4EBD-9566-56B1A6C59E71}" type="slidenum">
              <a:rPr lang="fr-FR"/>
              <a:t>63</a:t>
            </a:fld>
            <a:endParaRPr lang="fr-FR"/>
          </a:p>
        </p:txBody>
      </p:sp>
    </p:spTree>
  </p:cSld>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06999885" name="Espace réservé de l'image des diapositives 1"/>
          <p:cNvSpPr>
            <a:spLocks noChangeAspect="1" noGrp="1" noRot="1"/>
          </p:cNvSpPr>
          <p:nvPr>
            <p:ph type="sldImg"/>
          </p:nvPr>
        </p:nvSpPr>
        <p:spPr bwMode="auto"/>
      </p:sp>
      <p:sp>
        <p:nvSpPr>
          <p:cNvPr id="1408082907" name="Espace réservé des commentaires 2"/>
          <p:cNvSpPr>
            <a:spLocks noGrp="1"/>
          </p:cNvSpPr>
          <p:nvPr>
            <p:ph type="body" idx="1"/>
          </p:nvPr>
        </p:nvSpPr>
        <p:spPr bwMode="auto"/>
        <p:txBody>
          <a:bodyPr/>
          <a:lstStyle/>
          <a:p>
            <a:pPr>
              <a:defRPr/>
            </a:pPr>
            <a:endParaRPr lang="fr-FR"/>
          </a:p>
        </p:txBody>
      </p:sp>
      <p:sp>
        <p:nvSpPr>
          <p:cNvPr id="330976231" name="Espace réservé du numéro de diapositive 3"/>
          <p:cNvSpPr>
            <a:spLocks noGrp="1"/>
          </p:cNvSpPr>
          <p:nvPr>
            <p:ph type="sldNum" sz="quarter" idx="10"/>
          </p:nvPr>
        </p:nvSpPr>
        <p:spPr bwMode="auto"/>
        <p:txBody>
          <a:bodyPr/>
          <a:lstStyle/>
          <a:p>
            <a:pPr>
              <a:defRPr/>
            </a:pPr>
            <a:fld id="{BE61B454-3348-4EBD-9566-56B1A6C59E71}" type="slidenum">
              <a:rPr lang="fr-FR"/>
              <a:t>64</a:t>
            </a:fld>
            <a:endParaRPr lang="fr-FR"/>
          </a:p>
        </p:txBody>
      </p:sp>
    </p:spTree>
  </p:cSld>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25124116" name="Slide Image Placeholder 1"/>
          <p:cNvSpPr>
            <a:spLocks noChangeAspect="1" noGrp="1" noRot="1"/>
          </p:cNvSpPr>
          <p:nvPr>
            <p:ph type="sldImg"/>
          </p:nvPr>
        </p:nvSpPr>
        <p:spPr bwMode="auto"/>
      </p:sp>
      <p:sp>
        <p:nvSpPr>
          <p:cNvPr id="81432564" name="Notes Placeholder 2"/>
          <p:cNvSpPr>
            <a:spLocks noGrp="1"/>
          </p:cNvSpPr>
          <p:nvPr>
            <p:ph type="body" idx="1"/>
          </p:nvPr>
        </p:nvSpPr>
        <p:spPr bwMode="auto"/>
        <p:txBody>
          <a:bodyPr/>
          <a:lstStyle/>
          <a:p>
            <a:pPr>
              <a:defRPr/>
            </a:pPr>
            <a:endParaRPr/>
          </a:p>
        </p:txBody>
      </p:sp>
      <p:sp>
        <p:nvSpPr>
          <p:cNvPr id="157992949" name="Slide Number Placeholder 3"/>
          <p:cNvSpPr>
            <a:spLocks noGrp="1"/>
          </p:cNvSpPr>
          <p:nvPr>
            <p:ph type="sldNum" sz="quarter" idx="10"/>
          </p:nvPr>
        </p:nvSpPr>
        <p:spPr bwMode="auto"/>
        <p:txBody>
          <a:bodyPr/>
          <a:lstStyle/>
          <a:p>
            <a:pPr>
              <a:defRPr/>
            </a:pPr>
            <a:fld id="{9031431E-1BC5-1651-2F74-302238F0E9FD}" type="slidenum">
              <a:rPr/>
              <a:t>38</a:t>
            </a:fld>
            <a:endParaRPr/>
          </a:p>
        </p:txBody>
      </p:sp>
    </p:spTree>
  </p:cSld>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0487963" name="Espace réservé de l'image des diapositives 1"/>
          <p:cNvSpPr>
            <a:spLocks noChangeAspect="1" noGrp="1" noRot="1"/>
          </p:cNvSpPr>
          <p:nvPr>
            <p:ph type="sldImg"/>
          </p:nvPr>
        </p:nvSpPr>
        <p:spPr bwMode="auto"/>
      </p:sp>
      <p:sp>
        <p:nvSpPr>
          <p:cNvPr id="953053482" name="Espace réservé des commentaires 2"/>
          <p:cNvSpPr>
            <a:spLocks noGrp="1"/>
          </p:cNvSpPr>
          <p:nvPr>
            <p:ph type="body" idx="1"/>
          </p:nvPr>
        </p:nvSpPr>
        <p:spPr bwMode="auto"/>
        <p:txBody>
          <a:bodyPr/>
          <a:lstStyle/>
          <a:p>
            <a:pPr>
              <a:defRPr/>
            </a:pPr>
            <a:endParaRPr lang="fr-FR"/>
          </a:p>
        </p:txBody>
      </p:sp>
      <p:sp>
        <p:nvSpPr>
          <p:cNvPr id="1501350860" name="Espace réservé du numéro de diapositive 3"/>
          <p:cNvSpPr>
            <a:spLocks noGrp="1"/>
          </p:cNvSpPr>
          <p:nvPr>
            <p:ph type="sldNum" sz="quarter" idx="10"/>
          </p:nvPr>
        </p:nvSpPr>
        <p:spPr bwMode="auto"/>
        <p:txBody>
          <a:bodyPr/>
          <a:lstStyle/>
          <a:p>
            <a:pPr>
              <a:defRPr/>
            </a:pPr>
            <a:fld id="{BE61B454-3348-4EBD-9566-56B1A6C59E71}" type="slidenum">
              <a:rPr lang="fr-FR"/>
              <a:t>6</a:t>
            </a:fld>
            <a:endParaRPr lang="fr-FR"/>
          </a:p>
        </p:txBody>
      </p:sp>
    </p:spTree>
  </p:cSld>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26088821" name="Espace réservé de l'image des diapositives 1"/>
          <p:cNvSpPr>
            <a:spLocks noChangeAspect="1" noGrp="1" noRot="1"/>
          </p:cNvSpPr>
          <p:nvPr>
            <p:ph type="sldImg"/>
          </p:nvPr>
        </p:nvSpPr>
        <p:spPr bwMode="auto"/>
      </p:sp>
      <p:sp>
        <p:nvSpPr>
          <p:cNvPr id="675914679" name="Espace réservé des commentaires 2"/>
          <p:cNvSpPr>
            <a:spLocks noGrp="1"/>
          </p:cNvSpPr>
          <p:nvPr>
            <p:ph type="body" idx="1"/>
          </p:nvPr>
        </p:nvSpPr>
        <p:spPr bwMode="auto"/>
        <p:txBody>
          <a:bodyPr/>
          <a:lstStyle/>
          <a:p>
            <a:pPr>
              <a:defRPr/>
            </a:pPr>
            <a:endParaRPr lang="fr-FR"/>
          </a:p>
        </p:txBody>
      </p:sp>
      <p:sp>
        <p:nvSpPr>
          <p:cNvPr id="2107841967" name="Espace réservé du numéro de diapositive 3"/>
          <p:cNvSpPr>
            <a:spLocks noGrp="1"/>
          </p:cNvSpPr>
          <p:nvPr>
            <p:ph type="sldNum" sz="quarter" idx="10"/>
          </p:nvPr>
        </p:nvSpPr>
        <p:spPr bwMode="auto"/>
        <p:txBody>
          <a:bodyPr/>
          <a:lstStyle/>
          <a:p>
            <a:pPr>
              <a:defRPr/>
            </a:pPr>
            <a:fld id="{BE61B454-3348-4EBD-9566-56B1A6C59E71}" type="slidenum">
              <a:rPr lang="fr-FR"/>
              <a:t>9</a:t>
            </a:fld>
            <a:endParaRPr lang="fr-FR"/>
          </a:p>
        </p:txBody>
      </p:sp>
    </p:spTree>
  </p:cSld>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55028827" name="Espace réservé de l'image des diapositives 1"/>
          <p:cNvSpPr>
            <a:spLocks noChangeAspect="1" noGrp="1" noRot="1"/>
          </p:cNvSpPr>
          <p:nvPr>
            <p:ph type="sldImg"/>
          </p:nvPr>
        </p:nvSpPr>
        <p:spPr bwMode="auto"/>
      </p:sp>
      <p:sp>
        <p:nvSpPr>
          <p:cNvPr id="454899262" name="Espace réservé des commentaires 2"/>
          <p:cNvSpPr>
            <a:spLocks noGrp="1"/>
          </p:cNvSpPr>
          <p:nvPr>
            <p:ph type="body" idx="1"/>
          </p:nvPr>
        </p:nvSpPr>
        <p:spPr bwMode="auto"/>
        <p:txBody>
          <a:bodyPr/>
          <a:lstStyle/>
          <a:p>
            <a:pPr>
              <a:defRPr/>
            </a:pPr>
            <a:endParaRPr lang="fr-FR"/>
          </a:p>
        </p:txBody>
      </p:sp>
      <p:sp>
        <p:nvSpPr>
          <p:cNvPr id="1338153487" name="Espace réservé du numéro de diapositive 3"/>
          <p:cNvSpPr>
            <a:spLocks noGrp="1"/>
          </p:cNvSpPr>
          <p:nvPr>
            <p:ph type="sldNum" sz="quarter" idx="10"/>
          </p:nvPr>
        </p:nvSpPr>
        <p:spPr bwMode="auto"/>
        <p:txBody>
          <a:bodyPr/>
          <a:lstStyle/>
          <a:p>
            <a:pPr>
              <a:defRPr/>
            </a:pPr>
            <a:fld id="{BE61B454-3348-4EBD-9566-56B1A6C59E71}" type="slidenum">
              <a:rPr lang="fr-FR"/>
              <a:t>39</a:t>
            </a:fld>
            <a:endParaRPr lang="fr-F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13864646" name="Espace réservé de l'image des diapositives 1"/>
          <p:cNvSpPr>
            <a:spLocks noChangeAspect="1" noGrp="1" noRot="1"/>
          </p:cNvSpPr>
          <p:nvPr>
            <p:ph type="sldImg"/>
          </p:nvPr>
        </p:nvSpPr>
        <p:spPr bwMode="auto"/>
      </p:sp>
      <p:sp>
        <p:nvSpPr>
          <p:cNvPr id="490961534" name="Espace réservé des commentaires 2"/>
          <p:cNvSpPr>
            <a:spLocks noGrp="1"/>
          </p:cNvSpPr>
          <p:nvPr>
            <p:ph type="body" idx="1"/>
          </p:nvPr>
        </p:nvSpPr>
        <p:spPr bwMode="auto"/>
        <p:txBody>
          <a:bodyPr/>
          <a:lstStyle/>
          <a:p>
            <a:pPr>
              <a:defRPr/>
            </a:pPr>
            <a:endParaRPr lang="fr-FR"/>
          </a:p>
        </p:txBody>
      </p:sp>
      <p:sp>
        <p:nvSpPr>
          <p:cNvPr id="72800162" name="Espace réservé du numéro de diapositive 3"/>
          <p:cNvSpPr>
            <a:spLocks noGrp="1"/>
          </p:cNvSpPr>
          <p:nvPr>
            <p:ph type="sldNum" sz="quarter" idx="10"/>
          </p:nvPr>
        </p:nvSpPr>
        <p:spPr bwMode="auto"/>
        <p:txBody>
          <a:bodyPr/>
          <a:lstStyle/>
          <a:p>
            <a:pPr>
              <a:defRPr/>
            </a:pPr>
            <a:fld id="{BE61B454-3348-4EBD-9566-56B1A6C59E71}" type="slidenum">
              <a:rPr lang="fr-FR"/>
              <a:t>20</a:t>
            </a:fld>
            <a:endParaRPr lang="fr-FR"/>
          </a:p>
        </p:txBody>
      </p:sp>
    </p:spTree>
  </p:cSld>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08171778" name="Espace réservé de l'image des diapositives 1"/>
          <p:cNvSpPr>
            <a:spLocks noChangeAspect="1" noGrp="1" noRot="1"/>
          </p:cNvSpPr>
          <p:nvPr>
            <p:ph type="sldImg"/>
          </p:nvPr>
        </p:nvSpPr>
        <p:spPr bwMode="auto"/>
      </p:sp>
      <p:sp>
        <p:nvSpPr>
          <p:cNvPr id="1843037677" name="Espace réservé des commentaires 2"/>
          <p:cNvSpPr>
            <a:spLocks noGrp="1"/>
          </p:cNvSpPr>
          <p:nvPr>
            <p:ph type="body" idx="1"/>
          </p:nvPr>
        </p:nvSpPr>
        <p:spPr bwMode="auto"/>
        <p:txBody>
          <a:bodyPr/>
          <a:lstStyle/>
          <a:p>
            <a:pPr>
              <a:defRPr/>
            </a:pPr>
            <a:endParaRPr lang="fr-FR"/>
          </a:p>
        </p:txBody>
      </p:sp>
      <p:sp>
        <p:nvSpPr>
          <p:cNvPr id="922372938" name="Espace réservé du numéro de diapositive 3"/>
          <p:cNvSpPr>
            <a:spLocks noGrp="1"/>
          </p:cNvSpPr>
          <p:nvPr>
            <p:ph type="sldNum" sz="quarter" idx="10"/>
          </p:nvPr>
        </p:nvSpPr>
        <p:spPr bwMode="auto"/>
        <p:txBody>
          <a:bodyPr/>
          <a:lstStyle/>
          <a:p>
            <a:pPr>
              <a:defRPr/>
            </a:pPr>
            <a:fld id="{BE61B454-3348-4EBD-9566-56B1A6C59E71}" type="slidenum">
              <a:rPr lang="fr-FR"/>
              <a:t>46</a:t>
            </a:fld>
            <a:endParaRPr lang="fr-FR"/>
          </a:p>
        </p:txBody>
      </p:sp>
    </p:spTree>
  </p:cSld>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63062929" name="Espace réservé de l'image des diapositives 1"/>
          <p:cNvSpPr>
            <a:spLocks noChangeAspect="1" noGrp="1" noRot="1"/>
          </p:cNvSpPr>
          <p:nvPr>
            <p:ph type="sldImg"/>
          </p:nvPr>
        </p:nvSpPr>
        <p:spPr bwMode="auto"/>
      </p:sp>
      <p:sp>
        <p:nvSpPr>
          <p:cNvPr id="741620407" name="Espace réservé des commentaires 2"/>
          <p:cNvSpPr>
            <a:spLocks noGrp="1"/>
          </p:cNvSpPr>
          <p:nvPr>
            <p:ph type="body" idx="1"/>
          </p:nvPr>
        </p:nvSpPr>
        <p:spPr bwMode="auto"/>
        <p:txBody>
          <a:bodyPr/>
          <a:lstStyle/>
          <a:p>
            <a:pPr>
              <a:defRPr/>
            </a:pPr>
            <a:endParaRPr lang="fr-FR"/>
          </a:p>
        </p:txBody>
      </p:sp>
      <p:sp>
        <p:nvSpPr>
          <p:cNvPr id="1898549283" name="Espace réservé du numéro de diapositive 3"/>
          <p:cNvSpPr>
            <a:spLocks noGrp="1"/>
          </p:cNvSpPr>
          <p:nvPr>
            <p:ph type="sldNum" sz="quarter" idx="10"/>
          </p:nvPr>
        </p:nvSpPr>
        <p:spPr bwMode="auto"/>
        <p:txBody>
          <a:bodyPr/>
          <a:lstStyle/>
          <a:p>
            <a:pPr>
              <a:defRPr/>
            </a:pPr>
            <a:fld id="{BE61B454-3348-4EBD-9566-56B1A6C59E71}" type="slidenum">
              <a:rPr lang="fr-FR"/>
              <a:t>47</a:t>
            </a:fld>
            <a:endParaRPr lang="fr-FR"/>
          </a:p>
        </p:txBody>
      </p:sp>
    </p:spTree>
  </p:cSld>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24270596" name="Espace réservé de l'image des diapositives 1"/>
          <p:cNvSpPr>
            <a:spLocks noChangeAspect="1" noGrp="1" noRot="1"/>
          </p:cNvSpPr>
          <p:nvPr>
            <p:ph type="sldImg"/>
          </p:nvPr>
        </p:nvSpPr>
        <p:spPr bwMode="auto"/>
      </p:sp>
      <p:sp>
        <p:nvSpPr>
          <p:cNvPr id="1023038679" name="Espace réservé des commentaires 2"/>
          <p:cNvSpPr>
            <a:spLocks noGrp="1"/>
          </p:cNvSpPr>
          <p:nvPr>
            <p:ph type="body" idx="1"/>
          </p:nvPr>
        </p:nvSpPr>
        <p:spPr bwMode="auto"/>
        <p:txBody>
          <a:bodyPr/>
          <a:lstStyle/>
          <a:p>
            <a:pPr>
              <a:defRPr/>
            </a:pPr>
            <a:endParaRPr lang="fr-FR"/>
          </a:p>
        </p:txBody>
      </p:sp>
      <p:sp>
        <p:nvSpPr>
          <p:cNvPr id="1267027240" name="Espace réservé du numéro de diapositive 3"/>
          <p:cNvSpPr>
            <a:spLocks noGrp="1"/>
          </p:cNvSpPr>
          <p:nvPr>
            <p:ph type="sldNum" sz="quarter" idx="10"/>
          </p:nvPr>
        </p:nvSpPr>
        <p:spPr bwMode="auto"/>
        <p:txBody>
          <a:bodyPr/>
          <a:lstStyle/>
          <a:p>
            <a:pPr>
              <a:defRPr/>
            </a:pPr>
            <a:fld id="{BE61B454-3348-4EBD-9566-56B1A6C59E71}" type="slidenum">
              <a:rPr lang="fr-FR"/>
              <a:t>41</a:t>
            </a:fld>
            <a:endParaRPr lang="fr-FR"/>
          </a:p>
        </p:txBody>
      </p:sp>
    </p:spTree>
  </p:cSld>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33985533" name="Espace réservé de l'image des diapositives 1"/>
          <p:cNvSpPr>
            <a:spLocks noChangeAspect="1" noGrp="1" noRot="1"/>
          </p:cNvSpPr>
          <p:nvPr>
            <p:ph type="sldImg"/>
          </p:nvPr>
        </p:nvSpPr>
        <p:spPr bwMode="auto"/>
      </p:sp>
      <p:sp>
        <p:nvSpPr>
          <p:cNvPr id="934791895" name="Espace réservé des commentaires 2"/>
          <p:cNvSpPr>
            <a:spLocks noGrp="1"/>
          </p:cNvSpPr>
          <p:nvPr>
            <p:ph type="body" idx="1"/>
          </p:nvPr>
        </p:nvSpPr>
        <p:spPr bwMode="auto"/>
        <p:txBody>
          <a:bodyPr/>
          <a:lstStyle/>
          <a:p>
            <a:pPr>
              <a:defRPr/>
            </a:pPr>
            <a:endParaRPr lang="fr-FR"/>
          </a:p>
        </p:txBody>
      </p:sp>
      <p:sp>
        <p:nvSpPr>
          <p:cNvPr id="935714838" name="Espace réservé du numéro de diapositive 3"/>
          <p:cNvSpPr>
            <a:spLocks noGrp="1"/>
          </p:cNvSpPr>
          <p:nvPr>
            <p:ph type="sldNum" sz="quarter" idx="10"/>
          </p:nvPr>
        </p:nvSpPr>
        <p:spPr bwMode="auto"/>
        <p:txBody>
          <a:bodyPr/>
          <a:lstStyle/>
          <a:p>
            <a:pPr>
              <a:defRPr/>
            </a:pPr>
            <a:fld id="{BE61B454-3348-4EBD-9566-56B1A6C59E71}" type="slidenum">
              <a:rPr lang="fr-FR"/>
              <a:t>40</a:t>
            </a:fld>
            <a:endParaRPr lang="fr-FR"/>
          </a:p>
        </p:txBody>
      </p:sp>
    </p:spTree>
  </p:cSld>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81990748" name="Espace réservé de l'image des diapositives 1"/>
          <p:cNvSpPr>
            <a:spLocks noChangeAspect="1" noGrp="1" noRot="1"/>
          </p:cNvSpPr>
          <p:nvPr>
            <p:ph type="sldImg"/>
          </p:nvPr>
        </p:nvSpPr>
        <p:spPr bwMode="auto"/>
      </p:sp>
      <p:sp>
        <p:nvSpPr>
          <p:cNvPr id="1792262361" name="Espace réservé des commentaires 2"/>
          <p:cNvSpPr>
            <a:spLocks noGrp="1"/>
          </p:cNvSpPr>
          <p:nvPr>
            <p:ph type="body" idx="1"/>
          </p:nvPr>
        </p:nvSpPr>
        <p:spPr bwMode="auto"/>
        <p:txBody>
          <a:bodyPr/>
          <a:lstStyle/>
          <a:p>
            <a:pPr>
              <a:defRPr/>
            </a:pPr>
            <a:endParaRPr lang="fr-FR"/>
          </a:p>
        </p:txBody>
      </p:sp>
      <p:sp>
        <p:nvSpPr>
          <p:cNvPr id="1677166213" name="Espace réservé du numéro de diapositive 3"/>
          <p:cNvSpPr>
            <a:spLocks noGrp="1"/>
          </p:cNvSpPr>
          <p:nvPr>
            <p:ph type="sldNum" sz="quarter" idx="10"/>
          </p:nvPr>
        </p:nvSpPr>
        <p:spPr bwMode="auto"/>
        <p:txBody>
          <a:bodyPr/>
          <a:lstStyle/>
          <a:p>
            <a:pPr>
              <a:defRPr/>
            </a:pPr>
            <a:fld id="{BE61B454-3348-4EBD-9566-56B1A6C59E71}" type="slidenum">
              <a:rPr lang="fr-FR"/>
              <a:t>42</a:t>
            </a:fld>
            <a:endParaRPr lang="fr-FR"/>
          </a:p>
        </p:txBody>
      </p:sp>
    </p:spTree>
  </p:cSld>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18600860" name="Espace réservé de l'image des diapositives 1"/>
          <p:cNvSpPr>
            <a:spLocks noChangeAspect="1" noGrp="1" noRot="1"/>
          </p:cNvSpPr>
          <p:nvPr>
            <p:ph type="sldImg"/>
          </p:nvPr>
        </p:nvSpPr>
        <p:spPr bwMode="auto"/>
      </p:sp>
      <p:sp>
        <p:nvSpPr>
          <p:cNvPr id="1096767245" name="Espace réservé des commentaires 2"/>
          <p:cNvSpPr>
            <a:spLocks noGrp="1"/>
          </p:cNvSpPr>
          <p:nvPr>
            <p:ph type="body" idx="1"/>
          </p:nvPr>
        </p:nvSpPr>
        <p:spPr bwMode="auto"/>
        <p:txBody>
          <a:bodyPr/>
          <a:lstStyle/>
          <a:p>
            <a:pPr>
              <a:defRPr/>
            </a:pPr>
            <a:endParaRPr lang="fr-FR"/>
          </a:p>
        </p:txBody>
      </p:sp>
      <p:sp>
        <p:nvSpPr>
          <p:cNvPr id="762133857" name="Espace réservé du numéro de diapositive 3"/>
          <p:cNvSpPr>
            <a:spLocks noGrp="1"/>
          </p:cNvSpPr>
          <p:nvPr>
            <p:ph type="sldNum" sz="quarter" idx="10"/>
          </p:nvPr>
        </p:nvSpPr>
        <p:spPr bwMode="auto"/>
        <p:txBody>
          <a:bodyPr/>
          <a:lstStyle/>
          <a:p>
            <a:pPr>
              <a:defRPr/>
            </a:pPr>
            <a:fld id="{BE61B454-3348-4EBD-9566-56B1A6C59E71}" type="slidenum">
              <a:rPr lang="fr-FR"/>
              <a:t>65</a:t>
            </a:fld>
            <a:endParaRPr lang="fr-F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jp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Diapo titre 1">
    <p:spTree>
      <p:nvGrpSpPr>
        <p:cNvPr id="1" name=""/>
        <p:cNvGrpSpPr/>
        <p:nvPr/>
      </p:nvGrpSpPr>
      <p:grpSpPr bwMode="auto">
        <a:xfrm>
          <a:off x="0" y="0"/>
          <a:ext cx="0" cy="0"/>
          <a:chOff x="0" y="0"/>
          <a:chExt cx="0" cy="0"/>
        </a:xfrm>
      </p:grpSpPr>
      <p:pic>
        <p:nvPicPr>
          <p:cNvPr id="1150127994" name="Image 6"/>
          <p:cNvPicPr>
            <a:picLocks noChangeAspect="1"/>
          </p:cNvPicPr>
          <p:nvPr userDrawn="1"/>
        </p:nvPicPr>
        <p:blipFill>
          <a:blip r:embed="rId2">
            <a:alphaModFix amt="36000"/>
          </a:blip>
          <a:stretch/>
        </p:blipFill>
        <p:spPr bwMode="auto">
          <a:xfrm>
            <a:off x="476411" y="432050"/>
            <a:ext cx="8175413" cy="4212332"/>
          </a:xfrm>
          <a:prstGeom prst="rect">
            <a:avLst/>
          </a:prstGeom>
        </p:spPr>
      </p:pic>
      <p:cxnSp>
        <p:nvCxnSpPr>
          <p:cNvPr id="183227564" name="Connecteur droit 10"/>
          <p:cNvCxnSpPr>
            <a:cxnSpLocks/>
          </p:cNvCxnSpPr>
          <p:nvPr userDrawn="1"/>
        </p:nvCxnSpPr>
        <p:spPr bwMode="auto">
          <a:xfrm>
            <a:off x="-13750" y="1469919"/>
            <a:ext cx="1999459" cy="0"/>
          </a:xfrm>
          <a:prstGeom prst="line">
            <a:avLst/>
          </a:prstGeom>
          <a:ln w="69850">
            <a:solidFill>
              <a:srgbClr val="DC1D22"/>
            </a:solidFill>
          </a:ln>
        </p:spPr>
        <p:style>
          <a:lnRef idx="1">
            <a:schemeClr val="accent1"/>
          </a:lnRef>
          <a:fillRef idx="0">
            <a:schemeClr val="accent1"/>
          </a:fillRef>
          <a:effectRef idx="0">
            <a:schemeClr val="accent1"/>
          </a:effectRef>
          <a:fontRef idx="minor">
            <a:schemeClr val="tx1"/>
          </a:fontRef>
        </p:style>
      </p:cxnSp>
      <p:cxnSp>
        <p:nvCxnSpPr>
          <p:cNvPr id="154158833" name="Connecteur droit 12"/>
          <p:cNvCxnSpPr>
            <a:cxnSpLocks/>
          </p:cNvCxnSpPr>
          <p:nvPr userDrawn="1"/>
        </p:nvCxnSpPr>
        <p:spPr bwMode="auto">
          <a:xfrm>
            <a:off x="5678165" y="3105608"/>
            <a:ext cx="750137" cy="0"/>
          </a:xfrm>
          <a:prstGeom prst="line">
            <a:avLst/>
          </a:prstGeom>
          <a:ln w="69850">
            <a:solidFill>
              <a:srgbClr val="DC1D22"/>
            </a:solidFill>
          </a:ln>
        </p:spPr>
        <p:style>
          <a:lnRef idx="1">
            <a:schemeClr val="accent1"/>
          </a:lnRef>
          <a:fillRef idx="0">
            <a:schemeClr val="accent1"/>
          </a:fillRef>
          <a:effectRef idx="0">
            <a:schemeClr val="accent1"/>
          </a:effectRef>
          <a:fontRef idx="minor">
            <a:schemeClr val="tx1"/>
          </a:fontRef>
        </p:style>
      </p:cxnSp>
      <p:sp>
        <p:nvSpPr>
          <p:cNvPr id="631111001" name="Titre 1"/>
          <p:cNvSpPr>
            <a:spLocks noGrp="1"/>
          </p:cNvSpPr>
          <p:nvPr>
            <p:ph type="title" hasCustomPrompt="1"/>
          </p:nvPr>
        </p:nvSpPr>
        <p:spPr bwMode="auto">
          <a:xfrm>
            <a:off x="1190921" y="1048215"/>
            <a:ext cx="3458812" cy="1613209"/>
          </a:xfrm>
        </p:spPr>
        <p:txBody>
          <a:bodyPr lIns="0" tIns="0" rIns="0" bIns="0" anchor="t" anchorCtr="0">
            <a:noAutofit/>
          </a:bodyPr>
          <a:lstStyle>
            <a:lvl1pPr>
              <a:defRPr sz="5600" b="1">
                <a:solidFill>
                  <a:schemeClr val="tx1"/>
                </a:solidFill>
                <a:latin typeface="Arial"/>
                <a:cs typeface="Arial"/>
              </a:defRPr>
            </a:lvl1pPr>
          </a:lstStyle>
          <a:p>
            <a:pPr>
              <a:defRPr/>
            </a:pPr>
            <a:r>
              <a:rPr lang="fr-FR"/>
              <a:t>titre</a:t>
            </a:r>
            <a:endParaRPr/>
          </a:p>
        </p:txBody>
      </p:sp>
      <p:sp>
        <p:nvSpPr>
          <p:cNvPr id="1141982099" name="Espace réservé du texte 9"/>
          <p:cNvSpPr>
            <a:spLocks noGrp="1"/>
          </p:cNvSpPr>
          <p:nvPr>
            <p:ph type="body" sz="quarter" idx="10" hasCustomPrompt="1"/>
          </p:nvPr>
        </p:nvSpPr>
        <p:spPr bwMode="auto">
          <a:xfrm>
            <a:off x="1190921" y="2852421"/>
            <a:ext cx="5824537" cy="613156"/>
          </a:xfrm>
        </p:spPr>
        <p:txBody>
          <a:bodyPr lIns="0" tIns="0" rIns="0" bIns="0">
            <a:noAutofit/>
          </a:bodyPr>
          <a:lstStyle>
            <a:lvl1pPr>
              <a:buNone/>
              <a:defRPr sz="3400">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sous-titre du document</a:t>
            </a:r>
            <a:endParaRPr/>
          </a:p>
        </p:txBody>
      </p:sp>
      <p:sp>
        <p:nvSpPr>
          <p:cNvPr id="1150557326" name="Espace réservé du texte 9"/>
          <p:cNvSpPr>
            <a:spLocks noGrp="1"/>
          </p:cNvSpPr>
          <p:nvPr>
            <p:ph type="body" sz="quarter" idx="11" hasCustomPrompt="1"/>
          </p:nvPr>
        </p:nvSpPr>
        <p:spPr bwMode="auto">
          <a:xfrm>
            <a:off x="1760623" y="4834053"/>
            <a:ext cx="738705" cy="61647"/>
          </a:xfrm>
        </p:spPr>
        <p:txBody>
          <a:bodyPr lIns="0" tIns="0" rIns="0" bIns="0"/>
          <a:lstStyle>
            <a:lvl1pPr>
              <a:buNone/>
              <a:defRPr sz="450" b="1">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DGPRH - SMA</a:t>
            </a:r>
            <a:endParaRPr lang="fr-FR"/>
          </a:p>
        </p:txBody>
      </p:sp>
      <p:sp>
        <p:nvSpPr>
          <p:cNvPr id="1435847153" name="Espace réservé du texte 9"/>
          <p:cNvSpPr>
            <a:spLocks noGrp="1"/>
          </p:cNvSpPr>
          <p:nvPr>
            <p:ph type="body" sz="quarter" idx="12" hasCustomPrompt="1"/>
          </p:nvPr>
        </p:nvSpPr>
        <p:spPr bwMode="auto">
          <a:xfrm>
            <a:off x="1760623" y="4895700"/>
            <a:ext cx="738705" cy="72469"/>
          </a:xfrm>
        </p:spPr>
        <p:txBody>
          <a:bodyPr lIns="0" tIns="0" rIns="0" bIns="0">
            <a:noAutofit/>
          </a:bodyPr>
          <a:lstStyle>
            <a:lvl1pPr>
              <a:buNone/>
              <a:defRPr sz="400">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Formation bases réglementaires</a:t>
            </a:r>
            <a:endParaRPr/>
          </a:p>
        </p:txBody>
      </p:sp>
      <p:sp>
        <p:nvSpPr>
          <p:cNvPr id="802120197" name="Espace réservé du texte 9"/>
          <p:cNvSpPr>
            <a:spLocks noGrp="1"/>
          </p:cNvSpPr>
          <p:nvPr>
            <p:ph type="body" sz="quarter" idx="13" hasCustomPrompt="1"/>
          </p:nvPr>
        </p:nvSpPr>
        <p:spPr bwMode="auto">
          <a:xfrm>
            <a:off x="2619223" y="4895700"/>
            <a:ext cx="738705" cy="72469"/>
          </a:xfrm>
        </p:spPr>
        <p:txBody>
          <a:bodyPr lIns="0" tIns="0" rIns="0" bIns="0"/>
          <a:lstStyle>
            <a:lvl1pPr>
              <a:buNone/>
              <a:defRPr sz="450" b="1">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a:defRPr/>
            </a:pPr>
            <a:r>
              <a:rPr lang="fr-FR"/>
              <a:t>02/10/2025</a:t>
            </a:r>
            <a:endParaRPr/>
          </a:p>
        </p:txBody>
      </p:sp>
      <p:cxnSp>
        <p:nvCxnSpPr>
          <p:cNvPr id="484154582" name="Connecteur droit 13"/>
          <p:cNvCxnSpPr>
            <a:cxnSpLocks/>
          </p:cNvCxnSpPr>
          <p:nvPr userDrawn="1"/>
        </p:nvCxnSpPr>
        <p:spPr bwMode="auto">
          <a:xfrm>
            <a:off x="1533532" y="5015815"/>
            <a:ext cx="277867"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7874192" name="Connecteur droit 16"/>
          <p:cNvCxnSpPr>
            <a:cxnSpLocks/>
          </p:cNvCxnSpPr>
          <p:nvPr userDrawn="1"/>
        </p:nvCxnSpPr>
        <p:spPr bwMode="auto">
          <a:xfrm>
            <a:off x="2379693" y="5015815"/>
            <a:ext cx="277867"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pic>
        <p:nvPicPr>
          <p:cNvPr id="1845298931" name="Image 3"/>
          <p:cNvPicPr>
            <a:picLocks noChangeAspect="1"/>
          </p:cNvPicPr>
          <p:nvPr userDrawn="1"/>
        </p:nvPicPr>
        <p:blipFill>
          <a:blip r:embed="rId3"/>
          <a:stretch/>
        </p:blipFill>
        <p:spPr bwMode="auto">
          <a:xfrm>
            <a:off x="6900672" y="4864875"/>
            <a:ext cx="2243328" cy="17983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Diapo texte image">
    <p:spTree>
      <p:nvGrpSpPr>
        <p:cNvPr id="1" name=""/>
        <p:cNvGrpSpPr/>
        <p:nvPr/>
      </p:nvGrpSpPr>
      <p:grpSpPr bwMode="auto">
        <a:xfrm>
          <a:off x="0" y="0"/>
          <a:ext cx="0" cy="0"/>
          <a:chOff x="0" y="0"/>
          <a:chExt cx="0" cy="0"/>
        </a:xfrm>
      </p:grpSpPr>
      <p:cxnSp>
        <p:nvCxnSpPr>
          <p:cNvPr id="1050152173" name="Connecteur droit 10"/>
          <p:cNvCxnSpPr>
            <a:cxnSpLocks/>
          </p:cNvCxnSpPr>
          <p:nvPr userDrawn="1"/>
        </p:nvCxnSpPr>
        <p:spPr bwMode="auto">
          <a:xfrm>
            <a:off x="0" y="1834564"/>
            <a:ext cx="1145059" cy="0"/>
          </a:xfrm>
          <a:prstGeom prst="line">
            <a:avLst/>
          </a:prstGeom>
          <a:ln w="69850">
            <a:solidFill>
              <a:srgbClr val="DC3E37"/>
            </a:solidFill>
          </a:ln>
        </p:spPr>
        <p:style>
          <a:lnRef idx="1">
            <a:schemeClr val="accent1"/>
          </a:lnRef>
          <a:fillRef idx="0">
            <a:schemeClr val="accent1"/>
          </a:fillRef>
          <a:effectRef idx="0">
            <a:schemeClr val="accent1"/>
          </a:effectRef>
          <a:fontRef idx="minor">
            <a:schemeClr val="tx1"/>
          </a:fontRef>
        </p:style>
      </p:cxnSp>
      <p:sp>
        <p:nvSpPr>
          <p:cNvPr id="1833260155" name="Titre 1"/>
          <p:cNvSpPr>
            <a:spLocks noGrp="1"/>
          </p:cNvSpPr>
          <p:nvPr>
            <p:ph type="title" hasCustomPrompt="1"/>
          </p:nvPr>
        </p:nvSpPr>
        <p:spPr bwMode="auto">
          <a:xfrm>
            <a:off x="481774" y="1147786"/>
            <a:ext cx="5652703" cy="1047527"/>
          </a:xfrm>
        </p:spPr>
        <p:txBody>
          <a:bodyPr lIns="0" tIns="0" rIns="0" bIns="0" anchor="t" anchorCtr="0">
            <a:noAutofit/>
          </a:bodyPr>
          <a:lstStyle>
            <a:lvl1pPr>
              <a:defRPr sz="3200" b="1">
                <a:solidFill>
                  <a:schemeClr val="tx1"/>
                </a:solidFill>
                <a:latin typeface="Arial"/>
                <a:cs typeface="Arial"/>
              </a:defRPr>
            </a:lvl1pPr>
          </a:lstStyle>
          <a:p>
            <a:pPr>
              <a:defRPr/>
            </a:pPr>
            <a:r>
              <a:rPr lang="fr-FR"/>
              <a:t>titre du slide</a:t>
            </a:r>
            <a:endParaRPr/>
          </a:p>
        </p:txBody>
      </p:sp>
      <p:sp>
        <p:nvSpPr>
          <p:cNvPr id="1600357451" name="Espace réservé du texte 9"/>
          <p:cNvSpPr>
            <a:spLocks noGrp="1"/>
          </p:cNvSpPr>
          <p:nvPr>
            <p:ph type="body" sz="quarter" idx="10" hasCustomPrompt="1"/>
          </p:nvPr>
        </p:nvSpPr>
        <p:spPr bwMode="auto">
          <a:xfrm>
            <a:off x="889616" y="2398928"/>
            <a:ext cx="3361108" cy="928271"/>
          </a:xfrm>
        </p:spPr>
        <p:txBody>
          <a:bodyPr lIns="0" tIns="0" rIns="0" bIns="0">
            <a:noAutofit/>
          </a:bodyPr>
          <a:lstStyle>
            <a:lvl1pPr marL="0" indent="0">
              <a:lnSpc>
                <a:spcPct val="100000"/>
              </a:lnSpc>
              <a:spcBef>
                <a:spcPts val="0"/>
              </a:spcBef>
              <a:buNone/>
              <a:defRPr sz="1700">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Introduction</a:t>
            </a:r>
            <a:endParaRPr/>
          </a:p>
        </p:txBody>
      </p:sp>
      <p:sp>
        <p:nvSpPr>
          <p:cNvPr id="75381098" name="Espace réservé du texte 9"/>
          <p:cNvSpPr>
            <a:spLocks noGrp="1"/>
          </p:cNvSpPr>
          <p:nvPr>
            <p:ph type="body" sz="quarter" idx="15" hasCustomPrompt="1"/>
          </p:nvPr>
        </p:nvSpPr>
        <p:spPr bwMode="auto">
          <a:xfrm>
            <a:off x="889616" y="3485093"/>
            <a:ext cx="2949216" cy="928271"/>
          </a:xfrm>
        </p:spPr>
        <p:txBody>
          <a:bodyPr lIns="0" tIns="0" rIns="0" bIns="0" numCol="1" spcCol="360000">
            <a:noAutofit/>
          </a:bodyPr>
          <a:lstStyle>
            <a:lvl1pPr marL="0" indent="0">
              <a:lnSpc>
                <a:spcPct val="100000"/>
              </a:lnSpc>
              <a:spcBef>
                <a:spcPts val="300"/>
              </a:spcBef>
              <a:buClr>
                <a:srgbClr val="DC3E37"/>
              </a:buClr>
              <a:buFont typeface="Arial"/>
              <a:buChar char="•"/>
              <a:defRPr sz="1400">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 texte</a:t>
            </a:r>
            <a:endParaRPr/>
          </a:p>
          <a:p>
            <a:pPr lvl="0">
              <a:defRPr/>
            </a:pPr>
            <a:endParaRPr lang="fr-FR"/>
          </a:p>
          <a:p>
            <a:pPr lvl="0">
              <a:defRPr/>
            </a:pPr>
            <a:endParaRPr lang="fr-FR"/>
          </a:p>
        </p:txBody>
      </p:sp>
      <p:sp>
        <p:nvSpPr>
          <p:cNvPr id="1705180410" name="Espace réservé du texte 9"/>
          <p:cNvSpPr>
            <a:spLocks noGrp="1"/>
          </p:cNvSpPr>
          <p:nvPr>
            <p:ph type="body" sz="quarter" idx="16" hasCustomPrompt="1"/>
          </p:nvPr>
        </p:nvSpPr>
        <p:spPr bwMode="auto">
          <a:xfrm>
            <a:off x="481775" y="276607"/>
            <a:ext cx="1051758" cy="169277"/>
          </a:xfrm>
        </p:spPr>
        <p:txBody>
          <a:bodyPr lIns="0" tIns="0" rIns="0" bIns="0">
            <a:spAutoFit/>
          </a:bodyPr>
          <a:lstStyle>
            <a:lvl1pPr marL="0" indent="0">
              <a:lnSpc>
                <a:spcPct val="100000"/>
              </a:lnSpc>
              <a:spcBef>
                <a:spcPts val="0"/>
              </a:spcBef>
              <a:buNone/>
              <a:defRPr sz="1100" b="1">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Titre</a:t>
            </a:r>
            <a:endParaRPr/>
          </a:p>
        </p:txBody>
      </p:sp>
      <p:cxnSp>
        <p:nvCxnSpPr>
          <p:cNvPr id="2115430388" name="Connecteur droit 29"/>
          <p:cNvCxnSpPr>
            <a:cxnSpLocks/>
          </p:cNvCxnSpPr>
          <p:nvPr userDrawn="1"/>
        </p:nvCxnSpPr>
        <p:spPr bwMode="auto">
          <a:xfrm>
            <a:off x="481774" y="509074"/>
            <a:ext cx="127885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12983121" name="Espace réservé du texte 9"/>
          <p:cNvSpPr>
            <a:spLocks noGrp="1"/>
          </p:cNvSpPr>
          <p:nvPr>
            <p:ph type="body" sz="quarter" idx="17" hasCustomPrompt="1"/>
          </p:nvPr>
        </p:nvSpPr>
        <p:spPr bwMode="auto">
          <a:xfrm>
            <a:off x="1849257" y="276607"/>
            <a:ext cx="1051758" cy="169277"/>
          </a:xfrm>
        </p:spPr>
        <p:txBody>
          <a:bodyPr lIns="0" tIns="0" rIns="0" bIns="0">
            <a:spAutoFit/>
          </a:bodyPr>
          <a:lstStyle>
            <a:lvl1pPr marL="0" indent="0">
              <a:lnSpc>
                <a:spcPct val="100000"/>
              </a:lnSpc>
              <a:spcBef>
                <a:spcPts val="0"/>
              </a:spcBef>
              <a:buNone/>
              <a:defRPr sz="1100" b="0">
                <a:solidFill>
                  <a:schemeClr val="bg1">
                    <a:lumMod val="65000"/>
                  </a:schemeClr>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sous-titre 1</a:t>
            </a:r>
            <a:endParaRPr/>
          </a:p>
        </p:txBody>
      </p:sp>
      <p:sp>
        <p:nvSpPr>
          <p:cNvPr id="789058657" name="Espace réservé du texte 9"/>
          <p:cNvSpPr>
            <a:spLocks noGrp="1"/>
          </p:cNvSpPr>
          <p:nvPr>
            <p:ph type="body" sz="quarter" idx="21" hasCustomPrompt="1"/>
          </p:nvPr>
        </p:nvSpPr>
        <p:spPr bwMode="auto">
          <a:xfrm>
            <a:off x="5886054" y="4347515"/>
            <a:ext cx="2380106" cy="370811"/>
          </a:xfrm>
        </p:spPr>
        <p:txBody>
          <a:bodyPr lIns="0" tIns="0" rIns="0" bIns="0">
            <a:noAutofit/>
          </a:bodyPr>
          <a:lstStyle>
            <a:lvl1pPr marL="0" marR="0" indent="0" algn="l" defTabSz="685800">
              <a:lnSpc>
                <a:spcPct val="100000"/>
              </a:lnSpc>
              <a:spcBef>
                <a:spcPts val="0"/>
              </a:spcBef>
              <a:spcAft>
                <a:spcPts val="0"/>
              </a:spcAft>
              <a:buClrTx/>
              <a:buSzTx/>
              <a:buFont typeface="Arial"/>
              <a:buNone/>
              <a:defRPr sz="1000">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marL="0" marR="0" lvl="0" indent="0" algn="l" defTabSz="685800">
              <a:lnSpc>
                <a:spcPct val="100000"/>
              </a:lnSpc>
              <a:spcBef>
                <a:spcPts val="0"/>
              </a:spcBef>
              <a:spcAft>
                <a:spcPts val="0"/>
              </a:spcAft>
              <a:buClrTx/>
              <a:buSzTx/>
              <a:buFont typeface="Arial"/>
              <a:buNone/>
              <a:defRPr/>
            </a:pPr>
            <a:r>
              <a:rPr lang="fr-FR"/>
              <a:t>Prénom Nom</a:t>
            </a:r>
            <a:endParaRPr/>
          </a:p>
          <a:p>
            <a:pPr lvl="0">
              <a:defRPr/>
            </a:pPr>
            <a:r>
              <a:rPr lang="fr-FR"/>
              <a:t>Fonction</a:t>
            </a:r>
            <a:endParaRPr/>
          </a:p>
        </p:txBody>
      </p:sp>
      <p:cxnSp>
        <p:nvCxnSpPr>
          <p:cNvPr id="277006109" name="Connecteur droit 24"/>
          <p:cNvCxnSpPr>
            <a:cxnSpLocks/>
          </p:cNvCxnSpPr>
          <p:nvPr userDrawn="1"/>
        </p:nvCxnSpPr>
        <p:spPr bwMode="auto">
          <a:xfrm>
            <a:off x="1533532" y="5015815"/>
            <a:ext cx="277867"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9388263" name="Connecteur droit 40"/>
          <p:cNvCxnSpPr>
            <a:cxnSpLocks/>
          </p:cNvCxnSpPr>
          <p:nvPr userDrawn="1"/>
        </p:nvCxnSpPr>
        <p:spPr bwMode="auto">
          <a:xfrm>
            <a:off x="2379693" y="5015815"/>
            <a:ext cx="277867"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pic>
        <p:nvPicPr>
          <p:cNvPr id="688644869" name="Image 3"/>
          <p:cNvPicPr>
            <a:picLocks noChangeAspect="1"/>
          </p:cNvPicPr>
          <p:nvPr userDrawn="1"/>
        </p:nvPicPr>
        <p:blipFill>
          <a:blip r:embed="rId2"/>
          <a:stretch/>
        </p:blipFill>
        <p:spPr bwMode="auto">
          <a:xfrm>
            <a:off x="6900672" y="4925899"/>
            <a:ext cx="2243328" cy="179832"/>
          </a:xfrm>
          <a:prstGeom prst="rect">
            <a:avLst/>
          </a:prstGeom>
        </p:spPr>
      </p:pic>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 Id="rId4" Type="http://schemas.openxmlformats.org/officeDocument/2006/relationships/image" Target="../media/image1.jpg"/><Relationship Id="rId5"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44684858" name="Title Placeholder 1"/>
          <p:cNvSpPr>
            <a:spLocks noGrp="1"/>
          </p:cNvSpPr>
          <p:nvPr>
            <p:ph type="title"/>
          </p:nvPr>
        </p:nvSpPr>
        <p:spPr bwMode="auto">
          <a:xfrm>
            <a:off x="628650" y="273844"/>
            <a:ext cx="7886700" cy="994172"/>
          </a:xfrm>
          <a:prstGeom prst="rect">
            <a:avLst/>
          </a:prstGeom>
        </p:spPr>
        <p:txBody>
          <a:bodyPr vert="horz" lIns="91440" tIns="45720" rIns="91440" bIns="45720" rtlCol="0" anchor="ctr">
            <a:normAutofit/>
          </a:bodyPr>
          <a:lstStyle/>
          <a:p>
            <a:pPr>
              <a:defRPr/>
            </a:pPr>
            <a:r>
              <a:rPr lang="fr-FR"/>
              <a:t>Modifiez le style du titre</a:t>
            </a:r>
            <a:endParaRPr lang="en-US"/>
          </a:p>
        </p:txBody>
      </p:sp>
      <p:sp>
        <p:nvSpPr>
          <p:cNvPr id="158826214" name="Text Placeholder 2"/>
          <p:cNvSpPr>
            <a:spLocks noGrp="1"/>
          </p:cNvSpPr>
          <p:nvPr>
            <p:ph type="body" idx="1"/>
          </p:nvPr>
        </p:nvSpPr>
        <p:spPr bwMode="auto">
          <a:xfrm>
            <a:off x="628650" y="1369218"/>
            <a:ext cx="7886700" cy="3263504"/>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1207684324" name="Date Placeholder 3"/>
          <p:cNvSpPr>
            <a:spLocks noGrp="1"/>
          </p:cNvSpPr>
          <p:nvPr>
            <p:ph type="dt" sz="half" idx="2"/>
          </p:nvPr>
        </p:nvSpPr>
        <p:spPr bwMode="auto">
          <a:xfrm>
            <a:off x="628650" y="4767263"/>
            <a:ext cx="2057400" cy="273844"/>
          </a:xfrm>
          <a:prstGeom prst="rect">
            <a:avLst/>
          </a:prstGeom>
        </p:spPr>
        <p:txBody>
          <a:bodyPr vert="horz" lIns="91440" tIns="45720" rIns="91440" bIns="45720" rtlCol="0" anchor="ctr"/>
          <a:lstStyle>
            <a:lvl1pPr algn="l">
              <a:defRPr sz="900" b="1">
                <a:solidFill>
                  <a:schemeClr val="tx1"/>
                </a:solidFill>
              </a:defRPr>
            </a:lvl1pPr>
          </a:lstStyle>
          <a:p>
            <a:pPr>
              <a:defRPr/>
            </a:pPr>
            <a:r>
              <a:rPr lang="fr-FR"/>
              <a:t>02/10/2025</a:t>
            </a:r>
            <a:endParaRPr/>
          </a:p>
        </p:txBody>
      </p:sp>
      <p:sp>
        <p:nvSpPr>
          <p:cNvPr id="1521358798" name="Footer Placeholder 4"/>
          <p:cNvSpPr>
            <a:spLocks noGrp="1"/>
          </p:cNvSpPr>
          <p:nvPr>
            <p:ph type="ftr" sz="quarter" idx="3"/>
          </p:nvPr>
        </p:nvSpPr>
        <p:spPr bwMode="auto">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r-FR"/>
          </a:p>
        </p:txBody>
      </p:sp>
      <p:sp>
        <p:nvSpPr>
          <p:cNvPr id="1509122218" name="Slide Number Placeholder 5"/>
          <p:cNvSpPr>
            <a:spLocks noGrp="1"/>
          </p:cNvSpPr>
          <p:nvPr>
            <p:ph type="sldNum" sz="quarter" idx="4"/>
          </p:nvPr>
        </p:nvSpPr>
        <p:spPr bwMode="auto">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DF91799-0647-2C4D-BD40-B0C0AF382B6E}" type="slidenum">
              <a:rPr lang="fr-FR"/>
              <a:t>‹N°›</a:t>
            </a:fld>
            <a:endParaRPr lang="fr-FR"/>
          </a:p>
        </p:txBody>
      </p:sp>
      <p:pic>
        <p:nvPicPr>
          <p:cNvPr id="745397901" name="Image 6"/>
          <p:cNvPicPr>
            <a:picLocks noChangeAspect="1"/>
          </p:cNvPicPr>
          <p:nvPr userDrawn="1"/>
        </p:nvPicPr>
        <p:blipFill>
          <a:blip r:embed="rId4"/>
          <a:stretch/>
        </p:blipFill>
        <p:spPr bwMode="auto">
          <a:xfrm>
            <a:off x="4255885" y="4767263"/>
            <a:ext cx="723305" cy="289322"/>
          </a:xfrm>
          <a:prstGeom prst="rect">
            <a:avLst/>
          </a:prstGeom>
        </p:spPr>
      </p:pic>
      <p:pic>
        <p:nvPicPr>
          <p:cNvPr id="1676451768" name="Image 7"/>
          <p:cNvPicPr>
            <a:picLocks noChangeAspect="1"/>
          </p:cNvPicPr>
          <p:nvPr userDrawn="1"/>
        </p:nvPicPr>
        <p:blipFill>
          <a:blip r:embed="rId5">
            <a:alphaModFix amt="36000"/>
          </a:blip>
          <a:stretch/>
        </p:blipFill>
        <p:spPr bwMode="auto">
          <a:xfrm>
            <a:off x="339937" y="246343"/>
            <a:ext cx="8175413" cy="421233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685800">
        <a:lnSpc>
          <a:spcPct val="90000"/>
        </a:lnSpc>
        <a:spcBef>
          <a:spcPts val="0"/>
        </a:spcBef>
        <a:buNone/>
        <a:defRPr sz="3300">
          <a:solidFill>
            <a:schemeClr val="tx1"/>
          </a:solidFill>
          <a:latin typeface="+mj-lt"/>
          <a:ea typeface="+mj-ea"/>
          <a:cs typeface="+mj-cs"/>
        </a:defRPr>
      </a:lvl1pPr>
    </p:titleStyle>
    <p:body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2.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21.jp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 Id="rId11" Type="http://schemas.openxmlformats.org/officeDocument/2006/relationships/image" Target="../media/image30.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4.jp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jp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6.jp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7.jp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8.png"/><Relationship Id="rId4" Type="http://schemas.openxmlformats.org/officeDocument/2006/relationships/image" Target="../media/image39.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0.jpg"/><Relationship Id="rId4" Type="http://schemas.openxmlformats.org/officeDocument/2006/relationships/image" Target="../media/image41.jp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2.jp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3.jp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5.jp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6.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7.jp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8.png"/><Relationship Id="rId4" Type="http://schemas.openxmlformats.org/officeDocument/2006/relationships/image" Target="../media/image49.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0.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1.png"/><Relationship Id="rId4" Type="http://schemas.openxmlformats.org/officeDocument/2006/relationships/image" Target="../media/image52.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3.jp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4.png"/><Relationship Id="rId4" Type="http://schemas.openxmlformats.org/officeDocument/2006/relationships/image" Target="../media/image55.jp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9.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0.png"/><Relationship Id="rId4" Type="http://schemas.openxmlformats.org/officeDocument/2006/relationships/image" Target="../media/image61.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2.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3.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4.jp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5.jp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6.jpg"/><Relationship Id="rId4" Type="http://schemas.openxmlformats.org/officeDocument/2006/relationships/image" Target="../media/image67.jp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8.png"/><Relationship Id="rId4" Type="http://schemas.openxmlformats.org/officeDocument/2006/relationships/image" Target="../media/image4.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png"/><Relationship Id="rId4" Type="http://schemas.openxmlformats.org/officeDocument/2006/relationships/image" Target="../media/image68.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9.jpg"/><Relationship Id="rId4" Type="http://schemas.openxmlformats.org/officeDocument/2006/relationships/image" Target="../media/image70.png"/><Relationship Id="rId5" Type="http://schemas.openxmlformats.org/officeDocument/2006/relationships/image" Target="../media/image71.jpg"/><Relationship Id="rId6" Type="http://schemas.openxmlformats.org/officeDocument/2006/relationships/image" Target="../media/image72.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3.jpg"/><Relationship Id="rId4" Type="http://schemas.openxmlformats.org/officeDocument/2006/relationships/image" Target="../media/image74.jpg"/><Relationship Id="rId5" Type="http://schemas.openxmlformats.org/officeDocument/2006/relationships/image" Target="../media/image75.jpg"/><Relationship Id="rId6" Type="http://schemas.openxmlformats.org/officeDocument/2006/relationships/image" Target="../media/image70.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6.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7.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8.png"/><Relationship Id="rId4" Type="http://schemas.openxmlformats.org/officeDocument/2006/relationships/image" Target="../media/image79.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0.jpg"/><Relationship Id="rId4" Type="http://schemas.openxmlformats.org/officeDocument/2006/relationships/image" Target="../media/image81.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2.jpg"/><Relationship Id="rId4" Type="http://schemas.openxmlformats.org/officeDocument/2006/relationships/image" Target="../media/image83.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4.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80.jpg"/><Relationship Id="rId4" Type="http://schemas.openxmlformats.org/officeDocument/2006/relationships/image" Target="../media/image85.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0.jpg"/><Relationship Id="rId4" Type="http://schemas.openxmlformats.org/officeDocument/2006/relationships/image" Target="../media/image86.png"/><Relationship Id="rId5" Type="http://schemas.openxmlformats.org/officeDocument/2006/relationships/image" Target="../media/image8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8.jpg"/><Relationship Id="rId4" Type="http://schemas.openxmlformats.org/officeDocument/2006/relationships/image" Target="../media/image89.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8.png"/><Relationship Id="rId4" Type="http://schemas.openxmlformats.org/officeDocument/2006/relationships/image" Target="../media/image90.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91.png"/><Relationship Id="rId4" Type="http://schemas.openxmlformats.org/officeDocument/2006/relationships/image" Target="../media/media1.sv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92.png"/><Relationship Id="rId4" Type="http://schemas.openxmlformats.org/officeDocument/2006/relationships/image" Target="../media/media2.sv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10.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95.jp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96.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hyperlink" Target="https://www.franceinfo.fr/replay-radio/le-vrai-du-faux/peut-on-afficher-son-appartenance-religieuse-dans-un-bureau-de-vote_4655283.html" TargetMode="External"/></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7.jp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68363615" name="Titre 1"/>
          <p:cNvSpPr>
            <a:spLocks noGrp="1"/>
          </p:cNvSpPr>
          <p:nvPr>
            <p:ph type="title"/>
          </p:nvPr>
        </p:nvSpPr>
        <p:spPr bwMode="auto">
          <a:xfrm>
            <a:off x="1248955" y="1043019"/>
            <a:ext cx="6028746" cy="1613209"/>
          </a:xfrm>
        </p:spPr>
        <p:txBody>
          <a:bodyPr/>
          <a:lstStyle/>
          <a:p>
            <a:pPr algn="ctr">
              <a:defRPr/>
            </a:pPr>
            <a:r>
              <a:rPr lang="fr-FR" sz="2800"/>
              <a:t>Formation</a:t>
            </a:r>
            <a:r>
              <a:rPr lang="fr-FR" sz="2400"/>
              <a:t> </a:t>
            </a:r>
            <a:r>
              <a:rPr lang="fr-FR" sz="2800"/>
              <a:t>élections</a:t>
            </a:r>
            <a:br>
              <a:rPr lang="fr-FR" sz="2800"/>
            </a:br>
            <a:br>
              <a:rPr lang="fr-FR" sz="1200"/>
            </a:br>
            <a:r>
              <a:rPr lang="fr-FR" sz="2400"/>
              <a:t>Gestion des scrutins – Employés de bureau de vote</a:t>
            </a:r>
            <a:br>
              <a:rPr lang="fr-FR" sz="1800"/>
            </a:br>
            <a:r>
              <a:rPr lang="fr-FR" sz="2000" b="0"/>
              <a:t>3 mars 2026 </a:t>
            </a:r>
            <a:br>
              <a:rPr lang="fr-FR" sz="2000" b="0"/>
            </a:br>
            <a:r>
              <a:rPr lang="fr-FR" sz="1600" b="0"/>
              <a:t>Mairie Lyon 6</a:t>
            </a:r>
            <a:r>
              <a:rPr lang="fr-FR" sz="1600" b="0" baseline="30000"/>
              <a:t>ème</a:t>
            </a:r>
            <a:r>
              <a:rPr lang="fr-FR" sz="1600" b="0"/>
              <a:t> Arrondissement</a:t>
            </a:r>
            <a:endParaRPr lang="fr-FR" sz="1600" b="0"/>
          </a:p>
        </p:txBody>
      </p:sp>
      <p:sp>
        <p:nvSpPr>
          <p:cNvPr id="1122266416" name="Espace réservé du texte 2"/>
          <p:cNvSpPr>
            <a:spLocks noGrp="1"/>
          </p:cNvSpPr>
          <p:nvPr>
            <p:ph type="body" sz="quarter" idx="10"/>
          </p:nvPr>
        </p:nvSpPr>
        <p:spPr bwMode="auto">
          <a:xfrm>
            <a:off x="1905493" y="4034291"/>
            <a:ext cx="8754932" cy="613156"/>
          </a:xfrm>
        </p:spPr>
        <p:txBody>
          <a:bodyPr/>
          <a:lstStyle/>
          <a:p>
            <a:pPr algn="ctr">
              <a:defRPr/>
            </a:pPr>
            <a:r>
              <a:rPr lang="fr-FR" sz="1800"/>
              <a:t>Service des Mairies </a:t>
            </a:r>
            <a:r>
              <a:rPr lang="fr-FR" sz="1800"/>
              <a:t>d’Arrondissement </a:t>
            </a:r>
            <a:br>
              <a:rPr lang="fr-FR" sz="1800"/>
            </a:br>
            <a:r>
              <a:rPr lang="fr-FR" sz="1800"/>
              <a:t>- </a:t>
            </a:r>
            <a:r>
              <a:rPr lang="fr-FR" sz="1800" b="1"/>
              <a:t>DGPRH</a:t>
            </a:r>
            <a:endParaRPr sz="2800"/>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67437265" name="Espace réservé du texte 15"/>
          <p:cNvSpPr>
            <a:spLocks noGrp="1"/>
          </p:cNvSpPr>
          <p:nvPr>
            <p:ph type="body" sz="quarter" idx="10"/>
          </p:nvPr>
        </p:nvSpPr>
        <p:spPr bwMode="auto">
          <a:xfrm>
            <a:off x="922763" y="2294340"/>
            <a:ext cx="7060206" cy="2753623"/>
          </a:xfrm>
        </p:spPr>
        <p:txBody>
          <a:bodyPr/>
          <a:lstStyle/>
          <a:p>
            <a:pPr marL="294799" indent="-285750">
              <a:spcBef>
                <a:spcPts val="71"/>
              </a:spcBef>
              <a:buFont typeface="Arial"/>
              <a:buChar char="•"/>
              <a:tabLst>
                <a:tab pos="224790" algn="l"/>
              </a:tabLst>
              <a:defRPr/>
            </a:pPr>
            <a:r>
              <a:rPr lang="fr-FR" sz="1400" spc="-4"/>
              <a:t>Les</a:t>
            </a:r>
            <a:r>
              <a:rPr lang="fr-FR" sz="1400" spc="-19"/>
              <a:t> </a:t>
            </a:r>
            <a:r>
              <a:rPr lang="fr-FR" sz="1400" spc="-4"/>
              <a:t>scrutateurs</a:t>
            </a:r>
            <a:endParaRPr lang="fr-FR" sz="1400"/>
          </a:p>
          <a:p>
            <a:pPr marL="285750" indent="-285750">
              <a:spcBef>
                <a:spcPts val="18"/>
              </a:spcBef>
              <a:buFont typeface="Arial"/>
              <a:buChar char="•"/>
              <a:defRPr/>
            </a:pPr>
            <a:endParaRPr lang="fr-FR" sz="1600"/>
          </a:p>
          <a:p>
            <a:pPr marL="294799" indent="-285750">
              <a:buFont typeface="Arial"/>
              <a:buChar char="•"/>
              <a:tabLst>
                <a:tab pos="224790" algn="l"/>
              </a:tabLst>
              <a:defRPr/>
            </a:pPr>
            <a:r>
              <a:rPr lang="fr-FR" sz="1400" spc="-4"/>
              <a:t>Les délégués</a:t>
            </a:r>
            <a:r>
              <a:rPr lang="fr-FR" sz="1400" spc="-15"/>
              <a:t> </a:t>
            </a:r>
            <a:r>
              <a:rPr lang="fr-FR" sz="1400" spc="-4"/>
              <a:t>des</a:t>
            </a:r>
            <a:r>
              <a:rPr lang="fr-FR" sz="1400"/>
              <a:t> </a:t>
            </a:r>
            <a:r>
              <a:rPr lang="fr-FR" sz="1400" spc="-4"/>
              <a:t>candidats</a:t>
            </a:r>
            <a:endParaRPr lang="fr-FR" sz="1400"/>
          </a:p>
          <a:p>
            <a:pPr marL="285750" indent="-285750">
              <a:spcBef>
                <a:spcPts val="15"/>
              </a:spcBef>
              <a:buFont typeface="Arial"/>
              <a:buChar char="•"/>
              <a:defRPr/>
            </a:pPr>
            <a:endParaRPr lang="fr-FR" sz="1600"/>
          </a:p>
          <a:p>
            <a:pPr marL="294799" indent="-285750">
              <a:buFont typeface="Arial"/>
              <a:buChar char="•"/>
              <a:tabLst>
                <a:tab pos="224790" algn="l"/>
              </a:tabLst>
              <a:defRPr/>
            </a:pPr>
            <a:r>
              <a:rPr lang="fr-FR" sz="1400" spc="-4"/>
              <a:t>La</a:t>
            </a:r>
            <a:r>
              <a:rPr lang="fr-FR" sz="1400" spc="-11"/>
              <a:t> </a:t>
            </a:r>
            <a:r>
              <a:rPr lang="fr-FR" sz="1400" spc="-4"/>
              <a:t>commission</a:t>
            </a:r>
            <a:r>
              <a:rPr lang="fr-FR" sz="1400" spc="-15"/>
              <a:t> </a:t>
            </a:r>
            <a:r>
              <a:rPr lang="fr-FR" sz="1400" spc="-4"/>
              <a:t>de</a:t>
            </a:r>
            <a:r>
              <a:rPr lang="fr-FR" sz="1400" spc="-8"/>
              <a:t> </a:t>
            </a:r>
            <a:r>
              <a:rPr lang="fr-FR" sz="1400" spc="-4"/>
              <a:t>contrôle des opérations de vote (CCOV)</a:t>
            </a:r>
            <a:endParaRPr lang="fr-FR" sz="1400"/>
          </a:p>
          <a:p>
            <a:pPr marL="285750" indent="-285750">
              <a:spcBef>
                <a:spcPts val="18"/>
              </a:spcBef>
              <a:buFont typeface="Arial"/>
              <a:buChar char="•"/>
              <a:defRPr/>
            </a:pPr>
            <a:endParaRPr lang="fr-FR" sz="1600"/>
          </a:p>
          <a:p>
            <a:pPr marL="294799" indent="-285750">
              <a:buFont typeface="Arial"/>
              <a:buChar char="•"/>
              <a:tabLst>
                <a:tab pos="224790" algn="l"/>
              </a:tabLst>
              <a:defRPr/>
            </a:pPr>
            <a:endParaRPr lang="fr-FR" sz="1400"/>
          </a:p>
        </p:txBody>
      </p:sp>
      <p:sp>
        <p:nvSpPr>
          <p:cNvPr id="606969399" name="Espace réservé du texte 21"/>
          <p:cNvSpPr>
            <a:spLocks noGrp="1"/>
          </p:cNvSpPr>
          <p:nvPr>
            <p:ph type="body" sz="quarter" idx="16"/>
          </p:nvPr>
        </p:nvSpPr>
        <p:spPr bwMode="auto">
          <a:xfrm>
            <a:off x="481774" y="259091"/>
            <a:ext cx="4626053" cy="169277"/>
          </a:xfrm>
        </p:spPr>
        <p:txBody>
          <a:bodyPr/>
          <a:lstStyle/>
          <a:p>
            <a:pPr>
              <a:defRPr/>
            </a:pPr>
            <a:r>
              <a:rPr lang="fr-FR"/>
              <a:t>Les partenaires du </a:t>
            </a:r>
            <a:r>
              <a:rPr lang="fr-FR"/>
              <a:t>BV</a:t>
            </a:r>
            <a:endParaRPr/>
          </a:p>
        </p:txBody>
      </p:sp>
      <p:sp>
        <p:nvSpPr>
          <p:cNvPr id="919624248"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339441995"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487662895"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512856187" name="ZoneTexte 1"/>
          <p:cNvSpPr txBox="1"/>
          <p:nvPr/>
        </p:nvSpPr>
        <p:spPr bwMode="auto">
          <a:xfrm>
            <a:off x="632683" y="673588"/>
            <a:ext cx="8015159" cy="369332"/>
          </a:xfrm>
          <a:prstGeom prst="rect">
            <a:avLst/>
          </a:prstGeom>
          <a:noFill/>
        </p:spPr>
        <p:txBody>
          <a:bodyPr wrap="square" rtlCol="0">
            <a:spAutoFit/>
          </a:bodyPr>
          <a:lstStyle/>
          <a:p>
            <a:pPr algn="ctr">
              <a:defRPr/>
            </a:pPr>
            <a:r>
              <a:rPr lang="fr-FR" b="1">
                <a:latin typeface="Arial"/>
                <a:cs typeface="Arial"/>
              </a:rPr>
              <a:t>Les partenaires du BV</a:t>
            </a:r>
            <a:endParaRPr lang="fr-FR" b="1">
              <a:latin typeface="Arial"/>
              <a:cs typeface="Arial"/>
            </a:endParaRPr>
          </a:p>
        </p:txBody>
      </p:sp>
      <p:pic>
        <p:nvPicPr>
          <p:cNvPr id="1307914371" name=""/>
          <p:cNvPicPr>
            <a:picLocks noChangeAspect="1"/>
          </p:cNvPicPr>
          <p:nvPr/>
        </p:nvPicPr>
        <p:blipFill>
          <a:blip r:embed="rId3"/>
          <a:stretch/>
        </p:blipFill>
        <p:spPr bwMode="auto">
          <a:xfrm flipH="0" flipV="0">
            <a:off x="7226159" y="599331"/>
            <a:ext cx="1152285" cy="115228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20263701" name="Espace réservé du texte 15"/>
          <p:cNvSpPr>
            <a:spLocks noGrp="1"/>
          </p:cNvSpPr>
          <p:nvPr>
            <p:ph type="body" sz="quarter" idx="10"/>
          </p:nvPr>
        </p:nvSpPr>
        <p:spPr bwMode="auto">
          <a:xfrm>
            <a:off x="632683" y="1893824"/>
            <a:ext cx="7722640" cy="2753623"/>
          </a:xfrm>
        </p:spPr>
        <p:txBody>
          <a:bodyPr/>
          <a:lstStyle/>
          <a:p>
            <a:pPr marL="294799" indent="-285750">
              <a:spcBef>
                <a:spcPts val="71"/>
              </a:spcBef>
              <a:buFont typeface="Arial"/>
              <a:buChar char="•"/>
              <a:tabLst>
                <a:tab pos="224790" algn="l"/>
              </a:tabLst>
              <a:defRPr/>
            </a:pPr>
            <a:r>
              <a:rPr lang="fr-FR" sz="1400" spc="-4"/>
              <a:t>Les</a:t>
            </a:r>
            <a:r>
              <a:rPr lang="fr-FR" sz="1400" spc="-19"/>
              <a:t> </a:t>
            </a:r>
            <a:r>
              <a:rPr lang="fr-FR" sz="1400" spc="-4"/>
              <a:t>scrutateurs ont pour </a:t>
            </a:r>
            <a:r>
              <a:rPr lang="fr-FR" sz="1400" b="1" spc="-4"/>
              <a:t>missions de </a:t>
            </a:r>
            <a:r>
              <a:rPr lang="fr-FR" sz="1400" b="1" spc="-4"/>
              <a:t>dépouiller les bulletins de vote </a:t>
            </a:r>
            <a:r>
              <a:rPr lang="fr-FR" sz="1400" b="1" spc="-4"/>
              <a:t>et </a:t>
            </a:r>
            <a:r>
              <a:rPr lang="fr-FR" sz="1400" b="1" spc="-4"/>
              <a:t>de comptabiliser </a:t>
            </a:r>
            <a:r>
              <a:rPr lang="fr-FR" sz="1400" b="1" spc="-4"/>
              <a:t>les </a:t>
            </a:r>
            <a:r>
              <a:rPr lang="fr-FR" sz="1400" b="1" spc="-4"/>
              <a:t>résultats.</a:t>
            </a:r>
            <a:endParaRPr/>
          </a:p>
          <a:p>
            <a:pPr marL="294799" indent="-285750">
              <a:spcBef>
                <a:spcPts val="71"/>
              </a:spcBef>
              <a:buFont typeface="Arial"/>
              <a:buChar char="•"/>
              <a:tabLst>
                <a:tab pos="224790" algn="l"/>
              </a:tabLst>
              <a:defRPr/>
            </a:pPr>
            <a:endParaRPr lang="fr-FR" sz="1400" b="1" spc="-4"/>
          </a:p>
          <a:p>
            <a:pPr marL="294799" indent="-285750">
              <a:spcBef>
                <a:spcPts val="71"/>
              </a:spcBef>
              <a:buFont typeface="Arial"/>
              <a:buChar char="•"/>
              <a:tabLst>
                <a:tab pos="224790" algn="l"/>
              </a:tabLst>
              <a:defRPr/>
            </a:pPr>
            <a:r>
              <a:rPr lang="fr-FR" sz="1400"/>
              <a:t>Chaque</a:t>
            </a:r>
            <a:r>
              <a:rPr lang="fr-FR" sz="1400" spc="-40"/>
              <a:t> </a:t>
            </a:r>
            <a:r>
              <a:rPr lang="fr-FR" sz="1400"/>
              <a:t>candidat</a:t>
            </a:r>
            <a:r>
              <a:rPr lang="fr-FR" sz="1400" spc="-65"/>
              <a:t>, </a:t>
            </a:r>
            <a:r>
              <a:rPr lang="fr-FR" sz="1400"/>
              <a:t>mandataire</a:t>
            </a:r>
            <a:r>
              <a:rPr lang="fr-FR" sz="1400" spc="-70"/>
              <a:t> </a:t>
            </a:r>
            <a:r>
              <a:rPr lang="fr-FR" sz="1400"/>
              <a:t>de </a:t>
            </a:r>
            <a:r>
              <a:rPr lang="fr-FR" sz="1400" spc="-375"/>
              <a:t> </a:t>
            </a:r>
            <a:r>
              <a:rPr lang="fr-FR" sz="1400"/>
              <a:t>listes </a:t>
            </a:r>
            <a:r>
              <a:rPr lang="fr-FR" sz="1400"/>
              <a:t>ou </a:t>
            </a:r>
            <a:r>
              <a:rPr lang="fr-FR" sz="1400"/>
              <a:t>délégué de </a:t>
            </a:r>
            <a:r>
              <a:rPr lang="fr-FR" sz="1400"/>
              <a:t>candidat</a:t>
            </a:r>
            <a:r>
              <a:rPr lang="fr-FR" sz="1400" spc="-55"/>
              <a:t> </a:t>
            </a:r>
            <a:r>
              <a:rPr lang="fr-FR" sz="1400"/>
              <a:t>peut</a:t>
            </a:r>
            <a:r>
              <a:rPr lang="fr-FR" sz="1400" spc="-40"/>
              <a:t> </a:t>
            </a:r>
            <a:r>
              <a:rPr lang="fr-FR" sz="1400"/>
              <a:t>désigner</a:t>
            </a:r>
            <a:r>
              <a:rPr lang="fr-FR" sz="1400" spc="-55"/>
              <a:t> </a:t>
            </a:r>
            <a:r>
              <a:rPr lang="fr-FR" sz="1400" spc="-5"/>
              <a:t>maximum</a:t>
            </a:r>
            <a:r>
              <a:rPr lang="fr-FR" sz="1400" spc="-20"/>
              <a:t> </a:t>
            </a:r>
            <a:r>
              <a:rPr lang="fr-FR" sz="1400"/>
              <a:t>1 </a:t>
            </a:r>
            <a:r>
              <a:rPr lang="fr-FR" sz="1400" spc="-375"/>
              <a:t> </a:t>
            </a:r>
            <a:r>
              <a:rPr lang="fr-FR" sz="1400" spc="-5"/>
              <a:t>scrutateur </a:t>
            </a:r>
            <a:r>
              <a:rPr lang="fr-FR" sz="1400"/>
              <a:t>par table au moins 1 </a:t>
            </a:r>
            <a:r>
              <a:rPr lang="fr-FR" sz="1400"/>
              <a:t>heure</a:t>
            </a:r>
            <a:r>
              <a:rPr lang="fr-FR" sz="1400" spc="-40"/>
              <a:t> </a:t>
            </a:r>
            <a:r>
              <a:rPr lang="fr-FR" sz="1400" spc="-5"/>
              <a:t>avant</a:t>
            </a:r>
            <a:r>
              <a:rPr lang="fr-FR" sz="1400" spc="-10"/>
              <a:t> </a:t>
            </a:r>
            <a:r>
              <a:rPr lang="fr-FR" sz="1400"/>
              <a:t>la</a:t>
            </a:r>
            <a:r>
              <a:rPr lang="fr-FR" sz="1400" spc="-15"/>
              <a:t> </a:t>
            </a:r>
            <a:r>
              <a:rPr lang="fr-FR" sz="1400"/>
              <a:t>clôture</a:t>
            </a:r>
            <a:r>
              <a:rPr lang="fr-FR" sz="1400" spc="-50"/>
              <a:t> </a:t>
            </a:r>
            <a:r>
              <a:rPr lang="fr-FR" sz="1400"/>
              <a:t>du</a:t>
            </a:r>
            <a:r>
              <a:rPr lang="fr-FR" sz="1400" spc="-25"/>
              <a:t> </a:t>
            </a:r>
            <a:r>
              <a:rPr lang="fr-FR" sz="1400"/>
              <a:t>scrutin.</a:t>
            </a:r>
            <a:endParaRPr/>
          </a:p>
          <a:p>
            <a:pPr marL="294799" indent="-285750">
              <a:spcBef>
                <a:spcPts val="71"/>
              </a:spcBef>
              <a:buFont typeface="Arial"/>
              <a:buChar char="•"/>
              <a:tabLst>
                <a:tab pos="224790" algn="l"/>
              </a:tabLst>
              <a:defRPr/>
            </a:pPr>
            <a:endParaRPr lang="fr-FR" sz="1400"/>
          </a:p>
          <a:p>
            <a:pPr marL="294799" indent="-285750">
              <a:spcBef>
                <a:spcPts val="71"/>
              </a:spcBef>
              <a:buFont typeface="Arial"/>
              <a:buChar char="•"/>
              <a:tabLst>
                <a:tab pos="224790" algn="l"/>
              </a:tabLst>
              <a:defRPr/>
            </a:pPr>
            <a:r>
              <a:rPr lang="fr-FR" sz="1400"/>
              <a:t>Les</a:t>
            </a:r>
            <a:r>
              <a:rPr lang="fr-FR" sz="1400" spc="-25"/>
              <a:t> </a:t>
            </a:r>
            <a:r>
              <a:rPr lang="fr-FR" sz="1400"/>
              <a:t>autres</a:t>
            </a:r>
            <a:r>
              <a:rPr lang="fr-FR" sz="1400" spc="-45"/>
              <a:t> </a:t>
            </a:r>
            <a:r>
              <a:rPr lang="fr-FR" sz="1400"/>
              <a:t>sont</a:t>
            </a:r>
            <a:r>
              <a:rPr lang="fr-FR" sz="1400" spc="-40"/>
              <a:t> </a:t>
            </a:r>
            <a:r>
              <a:rPr lang="fr-FR" sz="1400"/>
              <a:t>choisis</a:t>
            </a:r>
            <a:r>
              <a:rPr lang="fr-FR" sz="1400" spc="-35"/>
              <a:t> </a:t>
            </a:r>
            <a:r>
              <a:rPr lang="fr-FR" sz="1400"/>
              <a:t>par</a:t>
            </a:r>
            <a:r>
              <a:rPr lang="fr-FR" sz="1400" spc="-30"/>
              <a:t> </a:t>
            </a:r>
            <a:r>
              <a:rPr lang="fr-FR" sz="1400"/>
              <a:t>le</a:t>
            </a:r>
            <a:r>
              <a:rPr lang="fr-FR" sz="1400" spc="-15"/>
              <a:t> </a:t>
            </a:r>
            <a:r>
              <a:rPr lang="fr-FR" sz="1400"/>
              <a:t>bureau </a:t>
            </a:r>
            <a:r>
              <a:rPr lang="fr-FR" sz="1400" spc="-380"/>
              <a:t> </a:t>
            </a:r>
            <a:r>
              <a:rPr lang="fr-FR" sz="1400" spc="-5"/>
              <a:t>parmi </a:t>
            </a:r>
            <a:r>
              <a:rPr lang="fr-FR" sz="1400"/>
              <a:t>les électeurs </a:t>
            </a:r>
            <a:r>
              <a:rPr lang="fr-FR" sz="1400"/>
              <a:t>présents </a:t>
            </a:r>
            <a:r>
              <a:rPr lang="fr-FR" sz="1400"/>
              <a:t>(sachant </a:t>
            </a:r>
            <a:r>
              <a:rPr lang="fr-FR" sz="1400" spc="-375"/>
              <a:t> </a:t>
            </a:r>
            <a:r>
              <a:rPr lang="fr-FR" sz="1400"/>
              <a:t>lire</a:t>
            </a:r>
            <a:r>
              <a:rPr lang="fr-FR" sz="1400" spc="-25"/>
              <a:t> </a:t>
            </a:r>
            <a:r>
              <a:rPr lang="fr-FR" sz="1400"/>
              <a:t>et</a:t>
            </a:r>
            <a:r>
              <a:rPr lang="fr-FR" sz="1400" spc="-5"/>
              <a:t> </a:t>
            </a:r>
            <a:r>
              <a:rPr lang="fr-FR" sz="1400"/>
              <a:t>écrire</a:t>
            </a:r>
            <a:r>
              <a:rPr lang="fr-FR" sz="1400" spc="-35"/>
              <a:t> </a:t>
            </a:r>
            <a:r>
              <a:rPr lang="fr-FR" sz="1400"/>
              <a:t>le</a:t>
            </a:r>
            <a:r>
              <a:rPr lang="fr-FR" sz="1400" spc="-20"/>
              <a:t> </a:t>
            </a:r>
            <a:r>
              <a:rPr lang="fr-FR" sz="1400"/>
              <a:t>français).</a:t>
            </a:r>
            <a:endParaRPr/>
          </a:p>
          <a:p>
            <a:pPr marL="294799" indent="-285750">
              <a:spcBef>
                <a:spcPts val="71"/>
              </a:spcBef>
              <a:buFont typeface="Arial"/>
              <a:buChar char="•"/>
              <a:tabLst>
                <a:tab pos="224790" algn="l"/>
              </a:tabLst>
              <a:defRPr/>
            </a:pPr>
            <a:endParaRPr lang="fr-FR" sz="1400"/>
          </a:p>
          <a:p>
            <a:pPr marL="294799" indent="-285750">
              <a:spcBef>
                <a:spcPts val="71"/>
              </a:spcBef>
              <a:buFont typeface="Arial"/>
              <a:buChar char="•"/>
              <a:tabLst>
                <a:tab pos="224790" algn="l"/>
              </a:tabLst>
              <a:defRPr/>
            </a:pPr>
            <a:r>
              <a:rPr lang="fr-FR" sz="1400"/>
              <a:t>Les </a:t>
            </a:r>
            <a:r>
              <a:rPr lang="fr-FR" sz="1400"/>
              <a:t>suppléants des assesseurs ou </a:t>
            </a:r>
            <a:r>
              <a:rPr lang="fr-FR" sz="1400" spc="-375"/>
              <a:t> </a:t>
            </a:r>
            <a:r>
              <a:rPr lang="fr-FR" sz="1400" spc="-5"/>
              <a:t>délégués peuvent être </a:t>
            </a:r>
            <a:r>
              <a:rPr lang="fr-FR" sz="1400" spc="-5"/>
              <a:t>scrutateurs. </a:t>
            </a:r>
            <a:endParaRPr/>
          </a:p>
          <a:p>
            <a:pPr marL="9049">
              <a:spcBef>
                <a:spcPts val="71"/>
              </a:spcBef>
              <a:tabLst>
                <a:tab pos="224790" algn="l"/>
              </a:tabLst>
              <a:defRPr/>
            </a:pPr>
            <a:r>
              <a:rPr lang="fr-FR" sz="1400"/>
              <a:t>	 </a:t>
            </a:r>
            <a:endParaRPr/>
          </a:p>
          <a:p>
            <a:pPr marL="294799" indent="-285750">
              <a:spcBef>
                <a:spcPts val="71"/>
              </a:spcBef>
              <a:buFont typeface="Wingdings"/>
              <a:buChar char="Ø"/>
              <a:tabLst>
                <a:tab pos="224790" algn="l"/>
              </a:tabLst>
              <a:defRPr/>
            </a:pPr>
            <a:r>
              <a:rPr lang="fr-FR" sz="1400"/>
              <a:t>En cas d’insuffisance</a:t>
            </a:r>
            <a:r>
              <a:rPr lang="fr-FR" sz="1400" spc="-5"/>
              <a:t>,</a:t>
            </a:r>
            <a:r>
              <a:rPr lang="fr-FR" sz="1400" spc="-45"/>
              <a:t> </a:t>
            </a:r>
            <a:r>
              <a:rPr lang="fr-FR" sz="1400"/>
              <a:t>les</a:t>
            </a:r>
            <a:r>
              <a:rPr lang="fr-FR" sz="1400" spc="-20"/>
              <a:t> </a:t>
            </a:r>
            <a:r>
              <a:rPr lang="fr-FR" sz="1400" spc="-5"/>
              <a:t>membres </a:t>
            </a:r>
            <a:r>
              <a:rPr lang="fr-FR" sz="1400" spc="-375"/>
              <a:t> </a:t>
            </a:r>
            <a:r>
              <a:rPr lang="fr-FR" sz="1400"/>
              <a:t>du</a:t>
            </a:r>
            <a:r>
              <a:rPr lang="fr-FR" sz="1400" spc="-25"/>
              <a:t> </a:t>
            </a:r>
            <a:r>
              <a:rPr lang="fr-FR" sz="1400"/>
              <a:t>BV</a:t>
            </a:r>
            <a:r>
              <a:rPr lang="fr-FR" sz="1400" spc="-5"/>
              <a:t> peuvent</a:t>
            </a:r>
            <a:r>
              <a:rPr lang="fr-FR" sz="1400" spc="-20"/>
              <a:t> </a:t>
            </a:r>
            <a:r>
              <a:rPr lang="fr-FR" sz="1400"/>
              <a:t>dépouiller</a:t>
            </a:r>
            <a:r>
              <a:rPr lang="fr-FR" sz="1400" spc="-45"/>
              <a:t> </a:t>
            </a:r>
            <a:r>
              <a:rPr lang="fr-FR" sz="1400" spc="-5"/>
              <a:t>(</a:t>
            </a:r>
            <a:r>
              <a:rPr lang="fr-FR" sz="1400" spc="-5"/>
              <a:t>R. 64</a:t>
            </a:r>
            <a:r>
              <a:rPr lang="fr-FR" sz="1400" spc="-15"/>
              <a:t> </a:t>
            </a:r>
            <a:r>
              <a:rPr lang="fr-FR" sz="1400" spc="-5"/>
              <a:t>CE</a:t>
            </a:r>
            <a:r>
              <a:rPr lang="fr-FR" sz="1400" spc="-5"/>
              <a:t>).</a:t>
            </a:r>
            <a:endParaRPr lang="fr-FR" sz="1400"/>
          </a:p>
          <a:p>
            <a:pPr marL="285750" indent="-285750">
              <a:spcBef>
                <a:spcPts val="18"/>
              </a:spcBef>
              <a:buFont typeface="Arial"/>
              <a:buChar char="•"/>
              <a:defRPr/>
            </a:pPr>
            <a:endParaRPr lang="fr-FR" sz="1600"/>
          </a:p>
        </p:txBody>
      </p:sp>
      <p:sp>
        <p:nvSpPr>
          <p:cNvPr id="1797645664" name="Espace réservé du texte 21"/>
          <p:cNvSpPr>
            <a:spLocks noGrp="1"/>
          </p:cNvSpPr>
          <p:nvPr>
            <p:ph type="body" sz="quarter" idx="16"/>
          </p:nvPr>
        </p:nvSpPr>
        <p:spPr bwMode="auto">
          <a:xfrm>
            <a:off x="481774" y="259091"/>
            <a:ext cx="4626053" cy="169277"/>
          </a:xfrm>
        </p:spPr>
        <p:txBody>
          <a:bodyPr/>
          <a:lstStyle/>
          <a:p>
            <a:pPr>
              <a:defRPr/>
            </a:pPr>
            <a:r>
              <a:rPr lang="fr-FR"/>
              <a:t>Les partenaires du BV</a:t>
            </a:r>
            <a:endParaRPr/>
          </a:p>
        </p:txBody>
      </p:sp>
      <p:sp>
        <p:nvSpPr>
          <p:cNvPr id="1675813942"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40197560"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681446695"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894060561" name="ZoneTexte 1"/>
          <p:cNvSpPr txBox="1"/>
          <p:nvPr/>
        </p:nvSpPr>
        <p:spPr bwMode="auto">
          <a:xfrm>
            <a:off x="632683" y="673588"/>
            <a:ext cx="8015159" cy="369332"/>
          </a:xfrm>
          <a:prstGeom prst="rect">
            <a:avLst/>
          </a:prstGeom>
          <a:noFill/>
        </p:spPr>
        <p:txBody>
          <a:bodyPr wrap="square" rtlCol="0">
            <a:spAutoFit/>
          </a:bodyPr>
          <a:lstStyle/>
          <a:p>
            <a:pPr algn="ctr">
              <a:defRPr/>
            </a:pPr>
            <a:r>
              <a:rPr lang="fr-FR" b="1">
                <a:latin typeface="Arial"/>
                <a:cs typeface="Arial"/>
              </a:rPr>
              <a:t>Les scrutateurs</a:t>
            </a:r>
            <a:endParaRPr lang="fr-FR"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67340226" name="Espace réservé du texte 15"/>
          <p:cNvSpPr>
            <a:spLocks noGrp="1"/>
          </p:cNvSpPr>
          <p:nvPr>
            <p:ph type="body" sz="quarter" idx="10"/>
          </p:nvPr>
        </p:nvSpPr>
        <p:spPr bwMode="auto">
          <a:xfrm flipH="0" flipV="0">
            <a:off x="401506" y="1967120"/>
            <a:ext cx="6280524" cy="3354972"/>
          </a:xfrm>
        </p:spPr>
        <p:txBody>
          <a:bodyPr/>
          <a:lstStyle/>
          <a:p>
            <a:pPr marL="379095" marR="192405" indent="-285750">
              <a:spcBef>
                <a:spcPts val="525"/>
              </a:spcBef>
              <a:buFont typeface="Arial"/>
              <a:buChar char="•"/>
              <a:defRPr/>
            </a:pPr>
            <a:r>
              <a:rPr lang="fr-FR" sz="1400">
                <a:latin typeface="Arial"/>
                <a:cs typeface="Arial"/>
              </a:rPr>
              <a:t>Chaque liste et candidat a le </a:t>
            </a:r>
            <a:r>
              <a:rPr lang="fr-FR" sz="1400" spc="-5">
                <a:latin typeface="Arial"/>
                <a:cs typeface="Arial"/>
              </a:rPr>
              <a:t>droit </a:t>
            </a:r>
            <a:r>
              <a:rPr lang="fr-FR" sz="1400" spc="-5">
                <a:latin typeface="Arial"/>
                <a:cs typeface="Arial"/>
              </a:rPr>
              <a:t>d’exiger la présence </a:t>
            </a:r>
            <a:r>
              <a:rPr lang="fr-FR" sz="1400" spc="-5">
                <a:latin typeface="Arial"/>
                <a:cs typeface="Arial"/>
              </a:rPr>
              <a:t>permanente</a:t>
            </a:r>
            <a:r>
              <a:rPr lang="fr-FR" sz="1400" spc="-60">
                <a:latin typeface="Arial"/>
                <a:cs typeface="Arial"/>
              </a:rPr>
              <a:t> </a:t>
            </a:r>
            <a:br>
              <a:rPr lang="fr-FR" sz="1400" spc="-60">
                <a:latin typeface="Arial"/>
                <a:cs typeface="Arial"/>
              </a:rPr>
            </a:br>
            <a:r>
              <a:rPr lang="fr-FR" sz="1400" spc="-4">
                <a:latin typeface="Arial"/>
                <a:cs typeface="Arial"/>
              </a:rPr>
              <a:t>d’un</a:t>
            </a:r>
            <a:r>
              <a:rPr lang="fr-FR" sz="1400" spc="-34">
                <a:latin typeface="Arial"/>
                <a:cs typeface="Arial"/>
              </a:rPr>
              <a:t> </a:t>
            </a:r>
            <a:r>
              <a:rPr lang="fr-FR" sz="1400" spc="-4">
                <a:latin typeface="Arial"/>
                <a:cs typeface="Arial"/>
              </a:rPr>
              <a:t>délégué</a:t>
            </a:r>
            <a:r>
              <a:rPr lang="fr-FR" sz="1400" spc="-45">
                <a:latin typeface="Arial"/>
                <a:cs typeface="Arial"/>
              </a:rPr>
              <a:t> </a:t>
            </a:r>
            <a:r>
              <a:rPr lang="fr-FR" sz="1400" spc="-4">
                <a:latin typeface="Arial"/>
                <a:cs typeface="Arial"/>
              </a:rPr>
              <a:t>dans </a:t>
            </a:r>
            <a:r>
              <a:rPr lang="fr-FR" sz="1400" spc="-374">
                <a:latin typeface="Arial"/>
                <a:cs typeface="Arial"/>
              </a:rPr>
              <a:t> </a:t>
            </a:r>
            <a:r>
              <a:rPr lang="fr-FR" sz="1400">
                <a:latin typeface="Arial"/>
                <a:cs typeface="Arial"/>
              </a:rPr>
              <a:t>chaque</a:t>
            </a:r>
            <a:r>
              <a:rPr lang="fr-FR" sz="1400" spc="-38">
                <a:latin typeface="Arial"/>
                <a:cs typeface="Arial"/>
              </a:rPr>
              <a:t> </a:t>
            </a:r>
            <a:r>
              <a:rPr lang="fr-FR" sz="1400">
                <a:latin typeface="Arial"/>
                <a:cs typeface="Arial"/>
              </a:rPr>
              <a:t>BV. </a:t>
            </a:r>
            <a:br>
              <a:rPr lang="fr-FR" sz="1400">
                <a:latin typeface="Arial"/>
                <a:cs typeface="Arial"/>
              </a:rPr>
            </a:br>
            <a:r>
              <a:rPr lang="fr-FR" sz="1400" spc="-4">
                <a:latin typeface="Arial"/>
                <a:cs typeface="Arial"/>
              </a:rPr>
              <a:t>Leur</a:t>
            </a:r>
            <a:r>
              <a:rPr lang="fr-FR" sz="1400" spc="-34">
                <a:latin typeface="Arial"/>
                <a:cs typeface="Arial"/>
              </a:rPr>
              <a:t> </a:t>
            </a:r>
            <a:r>
              <a:rPr lang="fr-FR" sz="1400" spc="-4">
                <a:latin typeface="Arial"/>
                <a:cs typeface="Arial"/>
              </a:rPr>
              <a:t>désignation</a:t>
            </a:r>
            <a:r>
              <a:rPr lang="fr-FR" sz="1400" spc="-54">
                <a:latin typeface="Arial"/>
                <a:cs typeface="Arial"/>
              </a:rPr>
              <a:t> </a:t>
            </a:r>
            <a:r>
              <a:rPr lang="fr-FR" sz="1400" spc="-4">
                <a:latin typeface="Arial"/>
                <a:cs typeface="Arial"/>
              </a:rPr>
              <a:t>n’est</a:t>
            </a:r>
            <a:r>
              <a:rPr lang="fr-FR" sz="1400" spc="-38">
                <a:latin typeface="Arial"/>
                <a:cs typeface="Arial"/>
              </a:rPr>
              <a:t> </a:t>
            </a:r>
            <a:r>
              <a:rPr lang="fr-FR" sz="1400" spc="-4">
                <a:latin typeface="Arial"/>
                <a:cs typeface="Arial"/>
              </a:rPr>
              <a:t>pas </a:t>
            </a:r>
            <a:r>
              <a:rPr lang="fr-FR" sz="1400" spc="-374">
                <a:latin typeface="Arial"/>
                <a:cs typeface="Arial"/>
              </a:rPr>
              <a:t> </a:t>
            </a:r>
            <a:r>
              <a:rPr lang="fr-FR" sz="1400">
                <a:latin typeface="Arial"/>
                <a:cs typeface="Arial"/>
              </a:rPr>
              <a:t>obligatoire.</a:t>
            </a:r>
            <a:endParaRPr lang="fr-FR" sz="1400" spc="-4">
              <a:latin typeface="Arial"/>
              <a:cs typeface="Arial"/>
            </a:endParaRPr>
          </a:p>
          <a:p>
            <a:pPr marL="379095" marR="192405" indent="-285750">
              <a:spcBef>
                <a:spcPts val="525"/>
              </a:spcBef>
              <a:buFont typeface="Arial"/>
              <a:buChar char="•"/>
              <a:defRPr/>
            </a:pPr>
            <a:endParaRPr lang="fr-FR" sz="1400" spc="-5">
              <a:latin typeface="Arial"/>
              <a:cs typeface="Arial"/>
            </a:endParaRPr>
          </a:p>
          <a:p>
            <a:pPr marL="379095" marR="192405" indent="-285750">
              <a:spcBef>
                <a:spcPts val="525"/>
              </a:spcBef>
              <a:buFont typeface="Arial"/>
              <a:buChar char="•"/>
              <a:defRPr/>
            </a:pPr>
            <a:r>
              <a:rPr lang="fr-FR" sz="1400" spc="-5">
                <a:latin typeface="Arial"/>
                <a:cs typeface="Arial"/>
              </a:rPr>
              <a:t>Un</a:t>
            </a:r>
            <a:r>
              <a:rPr lang="fr-FR" sz="1400" spc="-20">
                <a:latin typeface="Arial"/>
                <a:cs typeface="Arial"/>
              </a:rPr>
              <a:t> </a:t>
            </a:r>
            <a:r>
              <a:rPr lang="fr-FR" sz="1400">
                <a:latin typeface="Arial"/>
                <a:cs typeface="Arial"/>
              </a:rPr>
              <a:t>délégué</a:t>
            </a:r>
            <a:r>
              <a:rPr lang="fr-FR" sz="1400" spc="-45">
                <a:latin typeface="Arial"/>
                <a:cs typeface="Arial"/>
              </a:rPr>
              <a:t> </a:t>
            </a:r>
            <a:r>
              <a:rPr lang="fr-FR" sz="1400">
                <a:latin typeface="Arial"/>
                <a:cs typeface="Arial"/>
              </a:rPr>
              <a:t>peut</a:t>
            </a:r>
            <a:r>
              <a:rPr lang="fr-FR" sz="1400" spc="-35">
                <a:latin typeface="Arial"/>
                <a:cs typeface="Arial"/>
              </a:rPr>
              <a:t> </a:t>
            </a:r>
            <a:r>
              <a:rPr lang="fr-FR" sz="1400">
                <a:latin typeface="Arial"/>
                <a:cs typeface="Arial"/>
              </a:rPr>
              <a:t>être</a:t>
            </a:r>
            <a:r>
              <a:rPr lang="fr-FR" sz="1400" spc="-30">
                <a:latin typeface="Arial"/>
                <a:cs typeface="Arial"/>
              </a:rPr>
              <a:t> </a:t>
            </a:r>
            <a:r>
              <a:rPr lang="fr-FR" sz="1400">
                <a:latin typeface="Arial"/>
                <a:cs typeface="Arial"/>
              </a:rPr>
              <a:t>désigné pour</a:t>
            </a:r>
            <a:r>
              <a:rPr lang="fr-FR" sz="1400" spc="-45">
                <a:latin typeface="Arial"/>
                <a:cs typeface="Arial"/>
              </a:rPr>
              <a:t> </a:t>
            </a:r>
            <a:r>
              <a:rPr lang="fr-FR" sz="1400">
                <a:latin typeface="Arial"/>
                <a:cs typeface="Arial"/>
              </a:rPr>
              <a:t>plusieurs</a:t>
            </a:r>
            <a:r>
              <a:rPr lang="fr-FR" sz="1400" spc="-70">
                <a:latin typeface="Arial"/>
                <a:cs typeface="Arial"/>
              </a:rPr>
              <a:t> </a:t>
            </a:r>
            <a:r>
              <a:rPr lang="fr-FR" sz="1400">
                <a:latin typeface="Arial"/>
                <a:cs typeface="Arial"/>
              </a:rPr>
              <a:t>BV ou scrutins. </a:t>
            </a:r>
            <a:endParaRPr sz="1800"/>
          </a:p>
          <a:p>
            <a:pPr marL="379095" marR="192405" indent="-285750">
              <a:spcBef>
                <a:spcPts val="525"/>
              </a:spcBef>
              <a:buFont typeface="Arial"/>
              <a:buChar char="•"/>
              <a:defRPr/>
            </a:pPr>
            <a:r>
              <a:rPr lang="fr-FR" sz="1400">
                <a:latin typeface="Arial"/>
                <a:cs typeface="Arial"/>
              </a:rPr>
              <a:t>Il </a:t>
            </a:r>
            <a:r>
              <a:rPr lang="fr-FR" sz="1400">
                <a:latin typeface="Arial"/>
                <a:cs typeface="Arial"/>
              </a:rPr>
              <a:t>doit présenter au président le </a:t>
            </a:r>
            <a:r>
              <a:rPr lang="fr-FR" sz="1400" b="1">
                <a:latin typeface="Arial"/>
                <a:cs typeface="Arial"/>
              </a:rPr>
              <a:t>récépissé</a:t>
            </a:r>
            <a:r>
              <a:rPr lang="fr-FR" sz="1400" spc="-65">
                <a:latin typeface="Arial"/>
                <a:cs typeface="Arial"/>
              </a:rPr>
              <a:t> </a:t>
            </a:r>
            <a:r>
              <a:rPr lang="fr-FR" sz="1400">
                <a:latin typeface="Arial"/>
                <a:cs typeface="Arial"/>
              </a:rPr>
              <a:t>attestant</a:t>
            </a:r>
            <a:r>
              <a:rPr lang="fr-FR" sz="1400" spc="-65">
                <a:latin typeface="Arial"/>
                <a:cs typeface="Arial"/>
              </a:rPr>
              <a:t> </a:t>
            </a:r>
            <a:r>
              <a:rPr lang="fr-FR" sz="1400">
                <a:latin typeface="Arial"/>
                <a:cs typeface="Arial"/>
              </a:rPr>
              <a:t>de</a:t>
            </a:r>
            <a:r>
              <a:rPr lang="fr-FR" sz="1400" spc="-30">
                <a:latin typeface="Arial"/>
                <a:cs typeface="Arial"/>
              </a:rPr>
              <a:t> </a:t>
            </a:r>
            <a:r>
              <a:rPr lang="fr-FR" sz="1400">
                <a:latin typeface="Arial"/>
                <a:cs typeface="Arial"/>
              </a:rPr>
              <a:t>sa</a:t>
            </a:r>
            <a:r>
              <a:rPr lang="fr-FR" sz="1400" spc="-40">
                <a:latin typeface="Arial"/>
                <a:cs typeface="Arial"/>
              </a:rPr>
              <a:t> </a:t>
            </a:r>
            <a:r>
              <a:rPr lang="fr-FR" sz="1400">
                <a:latin typeface="Arial"/>
                <a:cs typeface="Arial"/>
              </a:rPr>
              <a:t>qualité </a:t>
            </a:r>
            <a:r>
              <a:rPr lang="fr-FR" sz="1400" spc="-375">
                <a:latin typeface="Arial"/>
                <a:cs typeface="Arial"/>
              </a:rPr>
              <a:t> </a:t>
            </a:r>
            <a:r>
              <a:rPr lang="fr-FR" sz="1400">
                <a:latin typeface="Arial"/>
                <a:cs typeface="Arial"/>
              </a:rPr>
              <a:t>(remis</a:t>
            </a:r>
            <a:r>
              <a:rPr lang="fr-FR" sz="1400" spc="-35">
                <a:latin typeface="Arial"/>
                <a:cs typeface="Arial"/>
              </a:rPr>
              <a:t> </a:t>
            </a:r>
            <a:r>
              <a:rPr lang="fr-FR" sz="1400">
                <a:latin typeface="Arial"/>
                <a:cs typeface="Arial"/>
              </a:rPr>
              <a:t>par</a:t>
            </a:r>
            <a:r>
              <a:rPr lang="fr-FR" sz="1400" spc="-25">
                <a:latin typeface="Arial"/>
                <a:cs typeface="Arial"/>
              </a:rPr>
              <a:t> </a:t>
            </a:r>
            <a:r>
              <a:rPr lang="fr-FR" sz="1400">
                <a:latin typeface="Arial"/>
                <a:cs typeface="Arial"/>
              </a:rPr>
              <a:t>la</a:t>
            </a:r>
            <a:r>
              <a:rPr lang="fr-FR" sz="1400" spc="-15">
                <a:latin typeface="Arial"/>
                <a:cs typeface="Arial"/>
              </a:rPr>
              <a:t> </a:t>
            </a:r>
            <a:r>
              <a:rPr lang="fr-FR" sz="1400">
                <a:latin typeface="Arial"/>
                <a:cs typeface="Arial"/>
              </a:rPr>
              <a:t>mairie).</a:t>
            </a:r>
            <a:endParaRPr sz="1800"/>
          </a:p>
          <a:p>
            <a:pPr marL="379095" marR="192405" indent="-285750">
              <a:spcBef>
                <a:spcPts val="525"/>
              </a:spcBef>
              <a:buFont typeface="Arial"/>
              <a:buChar char="•"/>
              <a:defRPr/>
            </a:pPr>
            <a:endParaRPr lang="fr-FR" sz="1400">
              <a:latin typeface="Arial"/>
              <a:cs typeface="Arial"/>
            </a:endParaRPr>
          </a:p>
          <a:p>
            <a:pPr marL="379095" marR="192405" indent="-285750">
              <a:spcBef>
                <a:spcPts val="525"/>
              </a:spcBef>
              <a:buFont typeface="Arial"/>
              <a:buChar char="•"/>
              <a:defRPr/>
            </a:pPr>
            <a:r>
              <a:rPr lang="fr-FR" sz="1400">
                <a:latin typeface="Arial"/>
                <a:cs typeface="Arial"/>
              </a:rPr>
              <a:t>Il</a:t>
            </a:r>
            <a:r>
              <a:rPr lang="fr-FR" sz="1400" spc="-10">
                <a:latin typeface="Arial"/>
                <a:cs typeface="Arial"/>
              </a:rPr>
              <a:t> </a:t>
            </a:r>
            <a:r>
              <a:rPr lang="fr-FR" sz="1400" spc="-5">
                <a:latin typeface="Arial"/>
                <a:cs typeface="Arial"/>
              </a:rPr>
              <a:t>peut</a:t>
            </a:r>
            <a:r>
              <a:rPr lang="fr-FR" sz="1400" spc="-35">
                <a:latin typeface="Arial"/>
                <a:cs typeface="Arial"/>
              </a:rPr>
              <a:t> </a:t>
            </a:r>
            <a:r>
              <a:rPr lang="fr-FR" sz="1400" spc="-5">
                <a:latin typeface="Arial"/>
                <a:cs typeface="Arial"/>
              </a:rPr>
              <a:t>exiger</a:t>
            </a:r>
            <a:r>
              <a:rPr lang="fr-FR" sz="1400" spc="-15">
                <a:latin typeface="Arial"/>
                <a:cs typeface="Arial"/>
              </a:rPr>
              <a:t> </a:t>
            </a:r>
            <a:r>
              <a:rPr lang="fr-FR" sz="1400" spc="-5">
                <a:latin typeface="Arial"/>
                <a:cs typeface="Arial"/>
              </a:rPr>
              <a:t>l’inscription</a:t>
            </a:r>
            <a:r>
              <a:rPr lang="fr-FR" sz="1400" spc="-50">
                <a:latin typeface="Arial"/>
                <a:cs typeface="Arial"/>
              </a:rPr>
              <a:t> </a:t>
            </a:r>
            <a:r>
              <a:rPr lang="fr-FR" sz="1400" spc="-5">
                <a:latin typeface="Arial"/>
                <a:cs typeface="Arial"/>
              </a:rPr>
              <a:t>au</a:t>
            </a:r>
            <a:r>
              <a:rPr lang="fr-FR" sz="1400" spc="-15">
                <a:latin typeface="Arial"/>
                <a:cs typeface="Arial"/>
              </a:rPr>
              <a:t> </a:t>
            </a:r>
            <a:r>
              <a:rPr lang="fr-FR" sz="1400">
                <a:latin typeface="Arial"/>
                <a:cs typeface="Arial"/>
              </a:rPr>
              <a:t>PV </a:t>
            </a:r>
            <a:r>
              <a:rPr lang="fr-FR" sz="1400" spc="-375">
                <a:latin typeface="Arial"/>
                <a:cs typeface="Arial"/>
              </a:rPr>
              <a:t> </a:t>
            </a:r>
            <a:r>
              <a:rPr lang="fr-FR" sz="1400">
                <a:latin typeface="Arial"/>
                <a:cs typeface="Arial"/>
              </a:rPr>
              <a:t>de toute </a:t>
            </a:r>
            <a:r>
              <a:rPr lang="fr-FR" sz="1400" spc="-5">
                <a:latin typeface="Arial"/>
                <a:cs typeface="Arial"/>
              </a:rPr>
              <a:t>observation </a:t>
            </a:r>
            <a:r>
              <a:rPr lang="fr-FR" sz="1400">
                <a:latin typeface="Arial"/>
                <a:cs typeface="Arial"/>
              </a:rPr>
              <a:t>ou </a:t>
            </a:r>
            <a:r>
              <a:rPr lang="fr-FR" sz="1400" spc="-5">
                <a:latin typeface="Arial"/>
                <a:cs typeface="Arial"/>
              </a:rPr>
              <a:t>réclamation.</a:t>
            </a:r>
            <a:endParaRPr lang="fr-FR" sz="1400">
              <a:latin typeface="Arial"/>
              <a:cs typeface="Arial"/>
            </a:endParaRPr>
          </a:p>
          <a:p>
            <a:pPr marL="285750" indent="-285750">
              <a:spcBef>
                <a:spcPts val="18"/>
              </a:spcBef>
              <a:buFont typeface="Arial"/>
              <a:buChar char="•"/>
              <a:defRPr/>
            </a:pPr>
            <a:endParaRPr lang="fr-FR" sz="1600"/>
          </a:p>
        </p:txBody>
      </p:sp>
      <p:sp>
        <p:nvSpPr>
          <p:cNvPr id="1686330777" name="Espace réservé du texte 21"/>
          <p:cNvSpPr>
            <a:spLocks noGrp="1"/>
          </p:cNvSpPr>
          <p:nvPr>
            <p:ph type="body" sz="quarter" idx="16"/>
          </p:nvPr>
        </p:nvSpPr>
        <p:spPr bwMode="auto">
          <a:xfrm>
            <a:off x="481774" y="259091"/>
            <a:ext cx="4626053" cy="169277"/>
          </a:xfrm>
        </p:spPr>
        <p:txBody>
          <a:bodyPr/>
          <a:lstStyle/>
          <a:p>
            <a:pPr>
              <a:defRPr/>
            </a:pPr>
            <a:r>
              <a:rPr lang="fr-FR"/>
              <a:t>Les partenaires du BV</a:t>
            </a:r>
            <a:endParaRPr/>
          </a:p>
        </p:txBody>
      </p:sp>
      <p:sp>
        <p:nvSpPr>
          <p:cNvPr id="1310136049"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55630421"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74629475"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382687046" name="ZoneTexte 1"/>
          <p:cNvSpPr txBox="1"/>
          <p:nvPr/>
        </p:nvSpPr>
        <p:spPr bwMode="auto">
          <a:xfrm>
            <a:off x="536268" y="858254"/>
            <a:ext cx="5055880" cy="369332"/>
          </a:xfrm>
          <a:prstGeom prst="rect">
            <a:avLst/>
          </a:prstGeom>
          <a:noFill/>
        </p:spPr>
        <p:txBody>
          <a:bodyPr wrap="square" rtlCol="0">
            <a:spAutoFit/>
          </a:bodyPr>
          <a:lstStyle/>
          <a:p>
            <a:pPr algn="ctr">
              <a:defRPr/>
            </a:pPr>
            <a:r>
              <a:rPr lang="fr-FR" b="1">
                <a:latin typeface="Arial"/>
                <a:cs typeface="Arial"/>
              </a:rPr>
              <a:t>Les délégués</a:t>
            </a:r>
            <a:endParaRPr lang="fr-FR" b="1">
              <a:latin typeface="Arial"/>
              <a:cs typeface="Arial"/>
            </a:endParaRPr>
          </a:p>
        </p:txBody>
      </p:sp>
      <p:sp>
        <p:nvSpPr>
          <p:cNvPr id="262317118" name="Rectangle 7"/>
          <p:cNvSpPr/>
          <p:nvPr/>
        </p:nvSpPr>
        <p:spPr bwMode="auto">
          <a:xfrm flipH="0" flipV="0">
            <a:off x="6146249" y="259090"/>
            <a:ext cx="2383193" cy="2013944"/>
          </a:xfrm>
          <a:prstGeom prst="rect">
            <a:avLst/>
          </a:prstGeom>
          <a:ln>
            <a:solidFill>
              <a:schemeClr val="tx1"/>
            </a:solidFill>
          </a:ln>
        </p:spPr>
        <p:txBody>
          <a:bodyPr wrap="square">
            <a:spAutoFit/>
          </a:bodyPr>
          <a:lstStyle/>
          <a:p>
            <a:pPr marL="398780" indent="-287020">
              <a:lnSpc>
                <a:spcPct val="100000"/>
              </a:lnSpc>
              <a:spcBef>
                <a:spcPts val="5"/>
              </a:spcBef>
              <a:buFont typeface="Wingdings"/>
              <a:buChar char="§"/>
              <a:tabLst>
                <a:tab pos="398780" algn="l"/>
                <a:tab pos="399415" algn="l"/>
              </a:tabLst>
              <a:defRPr/>
            </a:pPr>
            <a:r>
              <a:rPr lang="fr-FR" sz="1050" spc="-5">
                <a:latin typeface="Arial"/>
              </a:rPr>
              <a:t>doit</a:t>
            </a:r>
            <a:r>
              <a:rPr lang="fr-FR" sz="1050" spc="-20">
                <a:latin typeface="Arial"/>
              </a:rPr>
              <a:t> </a:t>
            </a:r>
            <a:r>
              <a:rPr lang="fr-FR" sz="1050" spc="-10">
                <a:latin typeface="Arial"/>
              </a:rPr>
              <a:t>avoir</a:t>
            </a:r>
            <a:r>
              <a:rPr lang="fr-FR" sz="1050" spc="-5">
                <a:latin typeface="Arial"/>
              </a:rPr>
              <a:t> la</a:t>
            </a:r>
            <a:r>
              <a:rPr lang="fr-FR" sz="1050" spc="-10">
                <a:latin typeface="Arial"/>
              </a:rPr>
              <a:t> </a:t>
            </a:r>
            <a:r>
              <a:rPr lang="fr-FR" sz="1050" spc="-5">
                <a:latin typeface="Arial"/>
              </a:rPr>
              <a:t>qualité</a:t>
            </a:r>
            <a:r>
              <a:rPr lang="fr-FR" sz="1050" spc="-35">
                <a:latin typeface="Arial"/>
              </a:rPr>
              <a:t> </a:t>
            </a:r>
            <a:r>
              <a:rPr lang="fr-FR" sz="1050" spc="-5">
                <a:latin typeface="Arial"/>
              </a:rPr>
              <a:t>d’électeur</a:t>
            </a:r>
            <a:endParaRPr lang="fr-FR" sz="1050">
              <a:latin typeface="Arial"/>
            </a:endParaRPr>
          </a:p>
          <a:p>
            <a:pPr marL="398780" marR="513715" indent="-287020">
              <a:lnSpc>
                <a:spcPct val="100000"/>
              </a:lnSpc>
              <a:buFont typeface="Wingdings"/>
              <a:buChar char="§"/>
              <a:tabLst>
                <a:tab pos="398780" algn="l"/>
                <a:tab pos="399415" algn="l"/>
              </a:tabLst>
              <a:defRPr/>
            </a:pPr>
            <a:r>
              <a:rPr lang="fr-FR" sz="1050" spc="-5">
                <a:latin typeface="Arial"/>
              </a:rPr>
              <a:t>Ne</a:t>
            </a:r>
            <a:r>
              <a:rPr lang="fr-FR" sz="1050" spc="-25">
                <a:latin typeface="Arial"/>
              </a:rPr>
              <a:t> </a:t>
            </a:r>
            <a:r>
              <a:rPr lang="fr-FR" sz="1050">
                <a:latin typeface="Arial"/>
              </a:rPr>
              <a:t>fait</a:t>
            </a:r>
            <a:r>
              <a:rPr lang="fr-FR" sz="1050" spc="-30">
                <a:latin typeface="Arial"/>
              </a:rPr>
              <a:t> </a:t>
            </a:r>
            <a:r>
              <a:rPr lang="fr-FR" sz="1050">
                <a:latin typeface="Arial"/>
              </a:rPr>
              <a:t>pas</a:t>
            </a:r>
            <a:r>
              <a:rPr lang="fr-FR" sz="1050" spc="-25">
                <a:latin typeface="Arial"/>
              </a:rPr>
              <a:t> </a:t>
            </a:r>
            <a:r>
              <a:rPr lang="fr-FR" sz="1050">
                <a:latin typeface="Arial"/>
              </a:rPr>
              <a:t>partie</a:t>
            </a:r>
            <a:r>
              <a:rPr lang="fr-FR" sz="1050" spc="-60">
                <a:latin typeface="Arial"/>
              </a:rPr>
              <a:t> </a:t>
            </a:r>
            <a:r>
              <a:rPr lang="fr-FR" sz="1050">
                <a:latin typeface="Arial"/>
              </a:rPr>
              <a:t>du</a:t>
            </a:r>
            <a:r>
              <a:rPr lang="fr-FR" sz="1050" spc="-20">
                <a:latin typeface="Arial"/>
              </a:rPr>
              <a:t> </a:t>
            </a:r>
            <a:r>
              <a:rPr lang="fr-FR" sz="1050">
                <a:latin typeface="Arial"/>
              </a:rPr>
              <a:t>BV </a:t>
            </a:r>
            <a:r>
              <a:rPr lang="fr-FR" sz="1050" spc="-375">
                <a:latin typeface="Arial"/>
              </a:rPr>
              <a:t> </a:t>
            </a:r>
            <a:endParaRPr lang="fr-FR" sz="1050">
              <a:latin typeface="Arial"/>
            </a:endParaRPr>
          </a:p>
          <a:p>
            <a:pPr marL="398780" marR="513715" indent="-287020">
              <a:lnSpc>
                <a:spcPct val="100000"/>
              </a:lnSpc>
              <a:buFont typeface="Wingdings"/>
              <a:buChar char="§"/>
              <a:tabLst>
                <a:tab pos="398780" algn="l"/>
                <a:tab pos="399415" algn="l"/>
              </a:tabLst>
              <a:defRPr/>
            </a:pPr>
            <a:r>
              <a:rPr lang="fr-FR" sz="1050" spc="-5">
                <a:latin typeface="Arial"/>
              </a:rPr>
              <a:t>Ne </a:t>
            </a:r>
            <a:r>
              <a:rPr lang="fr-FR" sz="1050">
                <a:latin typeface="Arial"/>
              </a:rPr>
              <a:t>peut prendre part aux </a:t>
            </a:r>
            <a:r>
              <a:rPr lang="fr-FR" sz="1050">
                <a:latin typeface="Arial"/>
              </a:rPr>
              <a:t>délibérations</a:t>
            </a:r>
            <a:r>
              <a:rPr lang="fr-FR" sz="1050" spc="-60">
                <a:latin typeface="Arial"/>
              </a:rPr>
              <a:t> </a:t>
            </a:r>
            <a:r>
              <a:rPr lang="fr-FR" sz="1050">
                <a:latin typeface="Arial"/>
              </a:rPr>
              <a:t>du</a:t>
            </a:r>
            <a:r>
              <a:rPr lang="fr-FR" sz="1050" spc="-35">
                <a:latin typeface="Arial"/>
              </a:rPr>
              <a:t> </a:t>
            </a:r>
            <a:r>
              <a:rPr lang="fr-FR" sz="1050" spc="-45">
                <a:latin typeface="Arial"/>
              </a:rPr>
              <a:t>BV,</a:t>
            </a:r>
            <a:r>
              <a:rPr lang="fr-FR" sz="1050" spc="-20">
                <a:latin typeface="Arial"/>
              </a:rPr>
              <a:t> </a:t>
            </a:r>
            <a:r>
              <a:rPr lang="fr-FR" sz="1050" spc="-5">
                <a:latin typeface="Arial"/>
              </a:rPr>
              <a:t>même</a:t>
            </a:r>
            <a:r>
              <a:rPr lang="fr-FR" sz="1050" spc="-35">
                <a:latin typeface="Arial"/>
              </a:rPr>
              <a:t> </a:t>
            </a:r>
            <a:r>
              <a:rPr lang="fr-FR" sz="1050">
                <a:latin typeface="Arial"/>
              </a:rPr>
              <a:t>à </a:t>
            </a:r>
            <a:r>
              <a:rPr lang="fr-FR" sz="1050" spc="-375">
                <a:latin typeface="Arial"/>
              </a:rPr>
              <a:t> </a:t>
            </a:r>
            <a:r>
              <a:rPr lang="fr-FR" sz="1050">
                <a:latin typeface="Arial"/>
              </a:rPr>
              <a:t>titre</a:t>
            </a:r>
            <a:r>
              <a:rPr lang="fr-FR" sz="1050" spc="-35">
                <a:latin typeface="Arial"/>
              </a:rPr>
              <a:t> </a:t>
            </a:r>
            <a:r>
              <a:rPr lang="fr-FR" sz="1050">
                <a:latin typeface="Arial"/>
              </a:rPr>
              <a:t>consultatif.</a:t>
            </a:r>
            <a:endParaRPr lang="fr-FR" sz="1050">
              <a:latin typeface="Arial"/>
            </a:endParaRPr>
          </a:p>
          <a:p>
            <a:pPr>
              <a:lnSpc>
                <a:spcPct val="100000"/>
              </a:lnSpc>
              <a:spcBef>
                <a:spcPts val="10"/>
              </a:spcBef>
              <a:buFont typeface="Arial"/>
              <a:buChar char="-"/>
              <a:defRPr/>
            </a:pPr>
            <a:endParaRPr lang="fr-FR" sz="1050">
              <a:latin typeface="Times New Roman"/>
              <a:cs typeface="Times New Roman"/>
            </a:endParaRPr>
          </a:p>
          <a:p>
            <a:pPr marL="111760" marR="198120">
              <a:lnSpc>
                <a:spcPct val="100000"/>
              </a:lnSpc>
              <a:spcBef>
                <a:spcPts val="5"/>
              </a:spcBef>
              <a:tabLst>
                <a:tab pos="398780" algn="l"/>
                <a:tab pos="399415" algn="l"/>
              </a:tabLst>
              <a:defRPr/>
            </a:pPr>
            <a:r>
              <a:rPr lang="fr-FR" sz="1050">
                <a:latin typeface="Arial"/>
              </a:rPr>
              <a:t>Le </a:t>
            </a:r>
            <a:r>
              <a:rPr lang="fr-FR" sz="1050" spc="-5">
                <a:latin typeface="Arial"/>
              </a:rPr>
              <a:t>maire </a:t>
            </a:r>
            <a:r>
              <a:rPr lang="fr-FR" sz="1050">
                <a:latin typeface="Arial"/>
              </a:rPr>
              <a:t>doit être </a:t>
            </a:r>
            <a:r>
              <a:rPr lang="fr-FR" sz="1050" spc="-5">
                <a:latin typeface="Arial"/>
              </a:rPr>
              <a:t>avisé </a:t>
            </a:r>
            <a:r>
              <a:rPr lang="fr-FR" sz="1050">
                <a:latin typeface="Arial"/>
              </a:rPr>
              <a:t>de </a:t>
            </a:r>
            <a:r>
              <a:rPr lang="fr-FR" sz="1050">
                <a:latin typeface="Arial"/>
              </a:rPr>
              <a:t>leur</a:t>
            </a:r>
            <a:r>
              <a:rPr lang="fr-FR" sz="1050" spc="-40">
                <a:latin typeface="Arial"/>
              </a:rPr>
              <a:t> </a:t>
            </a:r>
            <a:r>
              <a:rPr lang="fr-FR" sz="1050">
                <a:latin typeface="Arial"/>
              </a:rPr>
              <a:t>nomination</a:t>
            </a:r>
            <a:r>
              <a:rPr lang="fr-FR" sz="1050" spc="-60">
                <a:latin typeface="Arial"/>
              </a:rPr>
              <a:t> </a:t>
            </a:r>
            <a:r>
              <a:rPr lang="fr-FR" sz="1050">
                <a:latin typeface="Arial"/>
              </a:rPr>
              <a:t>au</a:t>
            </a:r>
            <a:r>
              <a:rPr lang="fr-FR" sz="1050" spc="-30">
                <a:latin typeface="Arial"/>
              </a:rPr>
              <a:t> </a:t>
            </a:r>
            <a:r>
              <a:rPr lang="fr-FR" sz="1050">
                <a:latin typeface="Arial"/>
              </a:rPr>
              <a:t>plus</a:t>
            </a:r>
            <a:r>
              <a:rPr lang="fr-FR" sz="1050" spc="-45">
                <a:latin typeface="Arial"/>
              </a:rPr>
              <a:t> </a:t>
            </a:r>
            <a:r>
              <a:rPr lang="fr-FR" sz="1050" b="1">
                <a:latin typeface="Arial"/>
              </a:rPr>
              <a:t>tard </a:t>
            </a:r>
            <a:r>
              <a:rPr lang="fr-FR" sz="1050" b="1" spc="-375">
                <a:latin typeface="Arial"/>
              </a:rPr>
              <a:t> </a:t>
            </a:r>
            <a:r>
              <a:rPr lang="fr-FR" sz="1050" b="1">
                <a:latin typeface="Arial"/>
              </a:rPr>
              <a:t>le </a:t>
            </a:r>
            <a:r>
              <a:rPr lang="fr-FR" sz="1050" b="1" spc="15">
                <a:latin typeface="Arial"/>
              </a:rPr>
              <a:t>3</a:t>
            </a:r>
            <a:r>
              <a:rPr lang="fr-FR" sz="900" b="1" spc="22" baseline="30000">
                <a:latin typeface="Arial"/>
              </a:rPr>
              <a:t>ème</a:t>
            </a:r>
            <a:r>
              <a:rPr lang="fr-FR" sz="900" b="1" spc="30" baseline="30000">
                <a:latin typeface="Arial"/>
              </a:rPr>
              <a:t> </a:t>
            </a:r>
            <a:r>
              <a:rPr lang="fr-FR" sz="1050" b="1">
                <a:latin typeface="Arial"/>
              </a:rPr>
              <a:t>jour précédant le </a:t>
            </a:r>
            <a:r>
              <a:rPr lang="fr-FR" sz="1050" b="1">
                <a:latin typeface="Arial"/>
              </a:rPr>
              <a:t>scrutin</a:t>
            </a:r>
            <a:r>
              <a:rPr lang="fr-FR" sz="1050" b="1" spc="-55">
                <a:latin typeface="Arial"/>
              </a:rPr>
              <a:t> </a:t>
            </a:r>
            <a:r>
              <a:rPr lang="fr-FR" sz="1050" b="1">
                <a:latin typeface="Arial"/>
              </a:rPr>
              <a:t>à</a:t>
            </a:r>
            <a:r>
              <a:rPr lang="fr-FR" sz="1050" b="1" spc="-15">
                <a:latin typeface="Arial"/>
              </a:rPr>
              <a:t> </a:t>
            </a:r>
            <a:r>
              <a:rPr lang="fr-FR" sz="1050" b="1">
                <a:latin typeface="Arial"/>
              </a:rPr>
              <a:t>18h</a:t>
            </a:r>
            <a:r>
              <a:rPr lang="fr-FR" sz="1050" b="1" spc="-30">
                <a:latin typeface="Arial"/>
              </a:rPr>
              <a:t> </a:t>
            </a:r>
            <a:r>
              <a:rPr lang="fr-FR" sz="1050">
                <a:latin typeface="Arial"/>
              </a:rPr>
              <a:t>(soit</a:t>
            </a:r>
            <a:r>
              <a:rPr lang="fr-FR" sz="1050" spc="-35">
                <a:latin typeface="Arial"/>
              </a:rPr>
              <a:t> </a:t>
            </a:r>
            <a:r>
              <a:rPr lang="fr-FR" sz="1050">
                <a:latin typeface="Arial"/>
              </a:rPr>
              <a:t>le</a:t>
            </a:r>
            <a:r>
              <a:rPr lang="fr-FR" sz="1050" spc="-20">
                <a:latin typeface="Arial"/>
              </a:rPr>
              <a:t> </a:t>
            </a:r>
            <a:r>
              <a:rPr lang="fr-FR" sz="1050">
                <a:latin typeface="Arial"/>
              </a:rPr>
              <a:t>jeudi)</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06649089" name="Espace réservé du texte 15"/>
          <p:cNvSpPr>
            <a:spLocks noGrp="1"/>
          </p:cNvSpPr>
          <p:nvPr>
            <p:ph type="body" sz="quarter" idx="10"/>
          </p:nvPr>
        </p:nvSpPr>
        <p:spPr bwMode="auto">
          <a:xfrm>
            <a:off x="490820" y="2154274"/>
            <a:ext cx="7244391" cy="2608792"/>
          </a:xfrm>
        </p:spPr>
        <p:txBody>
          <a:bodyPr/>
          <a:lstStyle/>
          <a:p>
            <a:pPr marL="379095" marR="192405" indent="-285750">
              <a:spcBef>
                <a:spcPts val="525"/>
              </a:spcBef>
              <a:buFont typeface="Arial"/>
              <a:buChar char="•"/>
              <a:defRPr/>
            </a:pPr>
            <a:r>
              <a:rPr lang="fr-FR" sz="1400" spc="-5">
                <a:latin typeface="Arial"/>
                <a:cs typeface="Arial"/>
              </a:rPr>
              <a:t>Veille à la régularité de la </a:t>
            </a:r>
            <a:r>
              <a:rPr lang="fr-FR" sz="1400" spc="-5">
                <a:latin typeface="Arial"/>
                <a:cs typeface="Arial"/>
              </a:rPr>
              <a:t>composition </a:t>
            </a:r>
            <a:r>
              <a:rPr lang="fr-FR" sz="1400" spc="-5">
                <a:latin typeface="Arial"/>
                <a:cs typeface="Arial"/>
              </a:rPr>
              <a:t>des BV</a:t>
            </a:r>
            <a:endParaRPr sz="1800"/>
          </a:p>
          <a:p>
            <a:pPr marL="379095" marR="192405" indent="-285750">
              <a:spcBef>
                <a:spcPts val="525"/>
              </a:spcBef>
              <a:buFont typeface="Arial"/>
              <a:buChar char="•"/>
              <a:defRPr/>
            </a:pPr>
            <a:endParaRPr lang="fr-FR" sz="1400" spc="-5">
              <a:latin typeface="Arial"/>
              <a:cs typeface="Arial"/>
            </a:endParaRPr>
          </a:p>
          <a:p>
            <a:pPr marL="379095" marR="192405" indent="-285750">
              <a:spcBef>
                <a:spcPts val="525"/>
              </a:spcBef>
              <a:buFont typeface="Arial"/>
              <a:buChar char="•"/>
              <a:defRPr/>
            </a:pPr>
            <a:r>
              <a:rPr lang="fr-FR" sz="1400" spc="-5">
                <a:latin typeface="Arial"/>
                <a:cs typeface="Arial"/>
              </a:rPr>
              <a:t>Elle peut formuler des </a:t>
            </a:r>
            <a:r>
              <a:rPr lang="fr-FR" sz="1400" spc="-5">
                <a:latin typeface="Arial"/>
                <a:cs typeface="Arial"/>
              </a:rPr>
              <a:t>observations </a:t>
            </a:r>
            <a:r>
              <a:rPr lang="fr-FR" sz="1400" spc="-5">
                <a:latin typeface="Arial"/>
                <a:cs typeface="Arial"/>
              </a:rPr>
              <a:t>sur le PV et rédige </a:t>
            </a:r>
            <a:r>
              <a:rPr lang="fr-FR" sz="1400" spc="-5">
                <a:latin typeface="Arial"/>
                <a:cs typeface="Arial"/>
              </a:rPr>
              <a:t>un </a:t>
            </a:r>
            <a:r>
              <a:rPr lang="fr-FR" sz="1400" spc="-5">
                <a:latin typeface="Arial"/>
                <a:cs typeface="Arial"/>
              </a:rPr>
              <a:t>rapport au Préfet.</a:t>
            </a:r>
            <a:endParaRPr sz="1800"/>
          </a:p>
          <a:p>
            <a:pPr marL="379095" marR="192405" indent="-285750">
              <a:spcBef>
                <a:spcPts val="525"/>
              </a:spcBef>
              <a:buFont typeface="Arial"/>
              <a:buChar char="•"/>
              <a:defRPr/>
            </a:pPr>
            <a:endParaRPr lang="fr-FR" sz="1400" spc="-5">
              <a:latin typeface="Arial"/>
              <a:cs typeface="Arial"/>
            </a:endParaRPr>
          </a:p>
          <a:p>
            <a:pPr marL="379095" marR="192405" indent="-285750">
              <a:spcBef>
                <a:spcPts val="525"/>
              </a:spcBef>
              <a:buFont typeface="Arial"/>
              <a:buChar char="•"/>
              <a:defRPr/>
            </a:pPr>
            <a:r>
              <a:rPr lang="fr-FR" sz="1400" spc="-5">
                <a:latin typeface="Arial"/>
                <a:cs typeface="Arial"/>
              </a:rPr>
              <a:t>Elle a aussi un rôle d’aide et de </a:t>
            </a:r>
            <a:r>
              <a:rPr lang="fr-FR" sz="1400" spc="-5">
                <a:latin typeface="Arial"/>
                <a:cs typeface="Arial"/>
              </a:rPr>
              <a:t>conseil.</a:t>
            </a:r>
            <a:endParaRPr sz="1800"/>
          </a:p>
          <a:p>
            <a:pPr marL="379095" marR="192405" indent="-285750">
              <a:spcBef>
                <a:spcPts val="525"/>
              </a:spcBef>
              <a:buFont typeface="Arial"/>
              <a:buChar char="•"/>
              <a:defRPr/>
            </a:pPr>
            <a:endParaRPr lang="fr-FR" sz="1400" spc="-5">
              <a:latin typeface="Arial"/>
              <a:cs typeface="Arial"/>
            </a:endParaRPr>
          </a:p>
          <a:p>
            <a:pPr marL="379095" marR="192405" indent="-285750">
              <a:spcBef>
                <a:spcPts val="525"/>
              </a:spcBef>
              <a:buFont typeface="Arial"/>
              <a:buChar char="•"/>
              <a:defRPr/>
            </a:pPr>
            <a:r>
              <a:rPr lang="fr-FR" sz="1400" spc="-5">
                <a:latin typeface="Arial"/>
                <a:cs typeface="Arial"/>
              </a:rPr>
              <a:t>Les présidents des BV sont tenus de leur fournir tout renseignement et de </a:t>
            </a:r>
            <a:r>
              <a:rPr lang="fr-FR" sz="1400" spc="-5">
                <a:latin typeface="Arial"/>
                <a:cs typeface="Arial"/>
              </a:rPr>
              <a:t>communiquer </a:t>
            </a:r>
            <a:r>
              <a:rPr lang="fr-FR" sz="1400" spc="-5">
                <a:latin typeface="Arial"/>
                <a:cs typeface="Arial"/>
              </a:rPr>
              <a:t>tout document nécessaire à l’exercice de leur mission.</a:t>
            </a:r>
            <a:endParaRPr sz="1800"/>
          </a:p>
          <a:p>
            <a:pPr marL="379095" marR="192405" indent="-285750">
              <a:spcBef>
                <a:spcPts val="525"/>
              </a:spcBef>
              <a:buFont typeface="Arial"/>
              <a:buChar char="•"/>
              <a:defRPr/>
            </a:pPr>
            <a:endParaRPr lang="fr-FR" sz="1600" spc="-5">
              <a:latin typeface="+mn-lt"/>
            </a:endParaRPr>
          </a:p>
        </p:txBody>
      </p:sp>
      <p:sp>
        <p:nvSpPr>
          <p:cNvPr id="1723051604" name="Espace réservé du texte 21"/>
          <p:cNvSpPr>
            <a:spLocks noGrp="1"/>
          </p:cNvSpPr>
          <p:nvPr>
            <p:ph type="body" sz="quarter" idx="16"/>
          </p:nvPr>
        </p:nvSpPr>
        <p:spPr bwMode="auto">
          <a:xfrm>
            <a:off x="481774" y="259091"/>
            <a:ext cx="4626053" cy="169277"/>
          </a:xfrm>
        </p:spPr>
        <p:txBody>
          <a:bodyPr/>
          <a:lstStyle/>
          <a:p>
            <a:pPr>
              <a:defRPr/>
            </a:pPr>
            <a:r>
              <a:rPr lang="fr-FR"/>
              <a:t>Les partenaires du BV</a:t>
            </a:r>
            <a:endParaRPr/>
          </a:p>
        </p:txBody>
      </p:sp>
      <p:sp>
        <p:nvSpPr>
          <p:cNvPr id="211010820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60225101"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244437843"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175922042" name="ZoneTexte 1"/>
          <p:cNvSpPr txBox="1"/>
          <p:nvPr/>
        </p:nvSpPr>
        <p:spPr bwMode="auto">
          <a:xfrm>
            <a:off x="536267" y="858254"/>
            <a:ext cx="5306233" cy="584775"/>
          </a:xfrm>
          <a:prstGeom prst="rect">
            <a:avLst/>
          </a:prstGeom>
          <a:noFill/>
        </p:spPr>
        <p:txBody>
          <a:bodyPr wrap="square" rtlCol="0">
            <a:spAutoFit/>
          </a:bodyPr>
          <a:lstStyle/>
          <a:p>
            <a:pPr algn="ctr">
              <a:defRPr/>
            </a:pPr>
            <a:r>
              <a:rPr lang="fr-FR" sz="1600" b="1">
                <a:latin typeface="Arial"/>
                <a:cs typeface="Arial"/>
              </a:rPr>
              <a:t>La commission de contrôle des opérations de vote (CCOV)</a:t>
            </a:r>
            <a:endParaRPr lang="fr-FR" sz="1600" b="1">
              <a:latin typeface="Arial"/>
              <a:cs typeface="Arial"/>
            </a:endParaRPr>
          </a:p>
        </p:txBody>
      </p:sp>
      <p:sp>
        <p:nvSpPr>
          <p:cNvPr id="221595482" name="Rectangle 7"/>
          <p:cNvSpPr/>
          <p:nvPr/>
        </p:nvSpPr>
        <p:spPr bwMode="auto">
          <a:xfrm>
            <a:off x="6388254" y="259090"/>
            <a:ext cx="2140828" cy="1855194"/>
          </a:xfrm>
          <a:prstGeom prst="rect">
            <a:avLst/>
          </a:prstGeom>
          <a:ln>
            <a:solidFill>
              <a:schemeClr val="tx1"/>
            </a:solidFill>
          </a:ln>
        </p:spPr>
        <p:txBody>
          <a:bodyPr wrap="square">
            <a:spAutoFit/>
          </a:bodyPr>
          <a:lstStyle/>
          <a:p>
            <a:pPr marL="111760" algn="ctr">
              <a:lnSpc>
                <a:spcPct val="100000"/>
              </a:lnSpc>
              <a:spcBef>
                <a:spcPts val="5"/>
              </a:spcBef>
              <a:tabLst>
                <a:tab pos="398780" algn="l"/>
                <a:tab pos="399415" algn="l"/>
              </a:tabLst>
              <a:defRPr/>
            </a:pPr>
            <a:r>
              <a:rPr lang="fr-FR" sz="1050" u="sng" spc="-5">
                <a:latin typeface="Arial"/>
              </a:rPr>
              <a:t>Composition </a:t>
            </a:r>
            <a:r>
              <a:rPr lang="fr-FR" sz="1050" spc="-4">
                <a:latin typeface="Arial"/>
              </a:rPr>
              <a:t>: </a:t>
            </a:r>
            <a:endParaRPr/>
          </a:p>
          <a:p>
            <a:pPr marL="111760" algn="ctr">
              <a:lnSpc>
                <a:spcPct val="100000"/>
              </a:lnSpc>
              <a:spcBef>
                <a:spcPts val="5"/>
              </a:spcBef>
              <a:tabLst>
                <a:tab pos="398780" algn="l"/>
                <a:tab pos="399415" algn="l"/>
              </a:tabLst>
              <a:defRPr/>
            </a:pPr>
            <a:endParaRPr lang="fr-FR" sz="1050">
              <a:latin typeface="Arial"/>
            </a:endParaRPr>
          </a:p>
          <a:p>
            <a:pPr marL="398780" indent="-287020">
              <a:lnSpc>
                <a:spcPct val="100000"/>
              </a:lnSpc>
              <a:spcBef>
                <a:spcPts val="5"/>
              </a:spcBef>
              <a:buFont typeface="Wingdings"/>
              <a:buChar char="§"/>
              <a:tabLst>
                <a:tab pos="398780" algn="l"/>
                <a:tab pos="399415" algn="l"/>
              </a:tabLst>
              <a:defRPr/>
            </a:pPr>
            <a:r>
              <a:rPr lang="fr-FR" sz="1050" spc="-5">
                <a:latin typeface="Arial"/>
              </a:rPr>
              <a:t>Un </a:t>
            </a:r>
            <a:r>
              <a:rPr lang="fr-FR" sz="1050" spc="-5">
                <a:latin typeface="Arial"/>
              </a:rPr>
              <a:t>magistrat de l’ordre </a:t>
            </a:r>
            <a:r>
              <a:rPr lang="fr-FR" sz="1050" spc="-380">
                <a:latin typeface="Arial"/>
              </a:rPr>
              <a:t> </a:t>
            </a:r>
            <a:r>
              <a:rPr lang="fr-FR" sz="1050">
                <a:latin typeface="Arial"/>
              </a:rPr>
              <a:t>judiciaire en qualité de </a:t>
            </a:r>
            <a:r>
              <a:rPr lang="fr-FR" sz="1050" spc="-375">
                <a:latin typeface="Arial"/>
              </a:rPr>
              <a:t> </a:t>
            </a:r>
            <a:r>
              <a:rPr lang="fr-FR" sz="1050">
                <a:latin typeface="Arial"/>
              </a:rPr>
              <a:t>Président</a:t>
            </a:r>
            <a:endParaRPr/>
          </a:p>
          <a:p>
            <a:pPr marL="398780" indent="-287020">
              <a:lnSpc>
                <a:spcPct val="100000"/>
              </a:lnSpc>
              <a:spcBef>
                <a:spcPts val="5"/>
              </a:spcBef>
              <a:buFont typeface="Wingdings"/>
              <a:buChar char="§"/>
              <a:tabLst>
                <a:tab pos="398780" algn="l"/>
                <a:tab pos="399415" algn="l"/>
              </a:tabLst>
              <a:defRPr/>
            </a:pPr>
            <a:r>
              <a:rPr lang="fr-FR" sz="1050" spc="-5">
                <a:latin typeface="Arial"/>
              </a:rPr>
              <a:t>Un</a:t>
            </a:r>
            <a:r>
              <a:rPr lang="fr-FR" sz="1050" spc="-20">
                <a:latin typeface="Arial"/>
              </a:rPr>
              <a:t> </a:t>
            </a:r>
            <a:r>
              <a:rPr lang="fr-FR" sz="1050" spc="-5">
                <a:latin typeface="Arial"/>
              </a:rPr>
              <a:t>membre,</a:t>
            </a:r>
            <a:r>
              <a:rPr lang="fr-FR" sz="1050" spc="-40">
                <a:latin typeface="Arial"/>
              </a:rPr>
              <a:t> </a:t>
            </a:r>
            <a:r>
              <a:rPr lang="fr-FR" sz="1050" spc="-5">
                <a:latin typeface="Arial"/>
              </a:rPr>
              <a:t>magistrat, </a:t>
            </a:r>
            <a:r>
              <a:rPr lang="fr-FR" sz="1050" spc="-375">
                <a:latin typeface="Arial"/>
              </a:rPr>
              <a:t> </a:t>
            </a:r>
            <a:r>
              <a:rPr lang="fr-FR" sz="1050">
                <a:latin typeface="Arial"/>
              </a:rPr>
              <a:t>ancien magistrat ou </a:t>
            </a:r>
            <a:r>
              <a:rPr lang="fr-FR" sz="1050" spc="5">
                <a:latin typeface="Arial"/>
              </a:rPr>
              <a:t> </a:t>
            </a:r>
            <a:r>
              <a:rPr lang="fr-FR" sz="1050" spc="-5">
                <a:latin typeface="Arial"/>
              </a:rPr>
              <a:t>auxiliaire</a:t>
            </a:r>
            <a:r>
              <a:rPr lang="fr-FR" sz="1050" spc="-10">
                <a:latin typeface="Arial"/>
              </a:rPr>
              <a:t> </a:t>
            </a:r>
            <a:r>
              <a:rPr lang="fr-FR" sz="1050">
                <a:latin typeface="Arial"/>
              </a:rPr>
              <a:t>de</a:t>
            </a:r>
            <a:r>
              <a:rPr lang="fr-FR" sz="1050" spc="-25">
                <a:latin typeface="Arial"/>
              </a:rPr>
              <a:t> </a:t>
            </a:r>
            <a:r>
              <a:rPr lang="fr-FR" sz="1050">
                <a:latin typeface="Arial"/>
              </a:rPr>
              <a:t>justice</a:t>
            </a:r>
            <a:endParaRPr/>
          </a:p>
          <a:p>
            <a:pPr marL="398780" indent="-287020">
              <a:lnSpc>
                <a:spcPct val="100000"/>
              </a:lnSpc>
              <a:spcBef>
                <a:spcPts val="5"/>
              </a:spcBef>
              <a:buFont typeface="Wingdings"/>
              <a:buChar char="§"/>
              <a:tabLst>
                <a:tab pos="398780" algn="l"/>
                <a:tab pos="399415" algn="l"/>
              </a:tabLst>
              <a:defRPr/>
            </a:pPr>
            <a:r>
              <a:rPr lang="fr-FR" sz="1050" spc="-5">
                <a:latin typeface="Arial"/>
              </a:rPr>
              <a:t>Un membre fonctionnaire  </a:t>
            </a:r>
            <a:r>
              <a:rPr lang="fr-FR" sz="1050" spc="-5">
                <a:latin typeface="Arial"/>
              </a:rPr>
              <a:t>désigné par le Préfet</a:t>
            </a:r>
            <a:endParaRPr/>
          </a:p>
          <a:p>
            <a:pPr marL="398780" indent="-287020">
              <a:lnSpc>
                <a:spcPct val="100000"/>
              </a:lnSpc>
              <a:spcBef>
                <a:spcPts val="5"/>
              </a:spcBef>
              <a:buFont typeface="Wingdings"/>
              <a:buChar char="§"/>
              <a:tabLst>
                <a:tab pos="398780" algn="l"/>
                <a:tab pos="399415" algn="l"/>
              </a:tabLst>
              <a:defRPr/>
            </a:pPr>
            <a:endParaRPr lang="fr-FR" sz="1050">
              <a:latin typeface="Times New Roman"/>
              <a:cs typeface="Times New Roman"/>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18261179" name="Titre 1"/>
          <p:cNvSpPr>
            <a:spLocks noGrp="1"/>
          </p:cNvSpPr>
          <p:nvPr>
            <p:ph type="title"/>
          </p:nvPr>
        </p:nvSpPr>
        <p:spPr bwMode="auto">
          <a:xfrm>
            <a:off x="2627194" y="2089767"/>
            <a:ext cx="6028746" cy="1613209"/>
          </a:xfrm>
        </p:spPr>
        <p:txBody>
          <a:bodyPr/>
          <a:lstStyle/>
          <a:p>
            <a:pPr>
              <a:defRPr/>
            </a:pPr>
            <a:r>
              <a:rPr lang="fr-FR" sz="3200"/>
              <a:t>Le jour du scrutin</a:t>
            </a:r>
            <a:endParaRPr lang="fr-FR" sz="3200"/>
          </a:p>
        </p:txBody>
      </p:sp>
      <p:sp>
        <p:nvSpPr>
          <p:cNvPr id="1135268703" name="ZoneTexte 9"/>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316702429" name="ZoneTexte 10"/>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pic>
        <p:nvPicPr>
          <p:cNvPr id="1463961331" name=""/>
          <p:cNvPicPr>
            <a:picLocks noChangeAspect="1"/>
          </p:cNvPicPr>
          <p:nvPr/>
        </p:nvPicPr>
        <p:blipFill>
          <a:blip r:embed="rId3"/>
          <a:stretch/>
        </p:blipFill>
        <p:spPr bwMode="auto">
          <a:xfrm flipH="0" flipV="0">
            <a:off x="928686" y="309562"/>
            <a:ext cx="1021556" cy="102155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30453807" name="Espace réservé du texte 15"/>
          <p:cNvSpPr>
            <a:spLocks noGrp="1"/>
          </p:cNvSpPr>
          <p:nvPr>
            <p:ph type="body" sz="quarter" idx="10"/>
          </p:nvPr>
        </p:nvSpPr>
        <p:spPr bwMode="auto">
          <a:xfrm>
            <a:off x="135330" y="2009443"/>
            <a:ext cx="7814489" cy="2753622"/>
          </a:xfrm>
        </p:spPr>
        <p:txBody>
          <a:bodyPr/>
          <a:lstStyle/>
          <a:p>
            <a:pPr marL="285750" indent="-285750">
              <a:buFont typeface="Arial"/>
              <a:buChar char="•"/>
              <a:defRPr/>
            </a:pPr>
            <a:endParaRPr/>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357360882" name="Espace réservé du texte 21"/>
          <p:cNvSpPr>
            <a:spLocks noGrp="1"/>
          </p:cNvSpPr>
          <p:nvPr>
            <p:ph type="body" sz="quarter" idx="16"/>
          </p:nvPr>
        </p:nvSpPr>
        <p:spPr bwMode="auto">
          <a:xfrm>
            <a:off x="481773" y="259090"/>
            <a:ext cx="4626052" cy="169276"/>
          </a:xfrm>
        </p:spPr>
        <p:txBody>
          <a:bodyPr/>
          <a:lstStyle/>
          <a:p>
            <a:pPr>
              <a:defRPr/>
            </a:pPr>
            <a:r>
              <a:rPr lang="fr-FR"/>
              <a:t>Le jour du scrutin</a:t>
            </a:r>
            <a:endParaRPr/>
          </a:p>
        </p:txBody>
      </p:sp>
      <p:sp>
        <p:nvSpPr>
          <p:cNvPr id="951023299"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089197888"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487201512"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492854612" name="ZoneTexte 1"/>
          <p:cNvSpPr txBox="1"/>
          <p:nvPr/>
        </p:nvSpPr>
        <p:spPr bwMode="auto">
          <a:xfrm>
            <a:off x="570477" y="610987"/>
            <a:ext cx="8018757" cy="366119"/>
          </a:xfrm>
          <a:prstGeom prst="rect">
            <a:avLst/>
          </a:prstGeom>
          <a:noFill/>
        </p:spPr>
        <p:txBody>
          <a:bodyPr wrap="square" rtlCol="0">
            <a:spAutoFit/>
          </a:bodyPr>
          <a:lstStyle/>
          <a:p>
            <a:pPr algn="ctr">
              <a:defRPr/>
            </a:pPr>
            <a:r>
              <a:rPr lang="fr-FR" b="1">
                <a:latin typeface="Arial"/>
                <a:cs typeface="Arial"/>
              </a:rPr>
              <a:t>Avant l’ouverture du scrutin</a:t>
            </a:r>
            <a:endParaRPr lang="fr-FR" b="1">
              <a:latin typeface="Arial"/>
              <a:cs typeface="Arial"/>
            </a:endParaRPr>
          </a:p>
        </p:txBody>
      </p:sp>
      <p:sp>
        <p:nvSpPr>
          <p:cNvPr id="2122862357" name="Rectangle 2"/>
          <p:cNvSpPr/>
          <p:nvPr/>
        </p:nvSpPr>
        <p:spPr bwMode="auto">
          <a:xfrm flipH="0" flipV="0">
            <a:off x="220257" y="1057743"/>
            <a:ext cx="8042796" cy="3801215"/>
          </a:xfrm>
          <a:prstGeom prst="rect">
            <a:avLst/>
          </a:prstGeom>
        </p:spPr>
        <p:txBody>
          <a:bodyPr wrap="square">
            <a:spAutoFit/>
          </a:bodyPr>
          <a:lstStyle/>
          <a:p>
            <a:pPr>
              <a:defRPr/>
            </a:pPr>
            <a:endParaRPr sz="1300">
              <a:latin typeface="Arial"/>
              <a:cs typeface="Arial"/>
            </a:endParaRPr>
          </a:p>
          <a:p>
            <a:pPr>
              <a:lnSpc>
                <a:spcPct val="120000"/>
              </a:lnSpc>
              <a:spcBef>
                <a:spcPts val="0"/>
              </a:spcBef>
              <a:buFontTx/>
              <a:buNone/>
              <a:defRPr/>
            </a:pPr>
            <a:r>
              <a:rPr lang="fr-FR" sz="1300" b="0" i="0" u="none" strike="noStrike" cap="none" spc="0">
                <a:solidFill>
                  <a:schemeClr val="tx1"/>
                </a:solidFill>
                <a:latin typeface="Arial"/>
                <a:ea typeface="Arial"/>
                <a:cs typeface="Arial"/>
              </a:rPr>
              <a:t>A</a:t>
            </a:r>
            <a:r>
              <a:rPr lang="fr-FR" sz="1300" b="0" i="0" u="none" strike="noStrike" cap="none" spc="0">
                <a:solidFill>
                  <a:schemeClr val="tx1"/>
                </a:solidFill>
                <a:latin typeface="Arial"/>
                <a:ea typeface="Arial"/>
                <a:cs typeface="Arial"/>
              </a:rPr>
              <a:t>vant </a:t>
            </a:r>
            <a:r>
              <a:rPr lang="fr-FR" sz="1300" b="1" i="0" u="none" strike="noStrike" cap="none" spc="0">
                <a:solidFill>
                  <a:srgbClr val="FF0000"/>
                </a:solidFill>
                <a:latin typeface="Arial"/>
                <a:ea typeface="Arial"/>
                <a:cs typeface="Arial"/>
              </a:rPr>
              <a:t>7H00</a:t>
            </a:r>
            <a:r>
              <a:rPr lang="fr-FR" sz="1300" b="1" i="0" u="none" strike="noStrike" cap="none" spc="0">
                <a:solidFill>
                  <a:srgbClr val="FF0000"/>
                </a:solidFill>
                <a:latin typeface="Arial"/>
                <a:ea typeface="Arial"/>
                <a:cs typeface="Arial"/>
              </a:rPr>
              <a:t> </a:t>
            </a:r>
            <a:r>
              <a:rPr lang="fr-FR" sz="1300" b="0" i="0" u="none" strike="noStrike" cap="none" spc="0">
                <a:solidFill>
                  <a:schemeClr val="tx1"/>
                </a:solidFill>
                <a:latin typeface="Arial"/>
                <a:ea typeface="Arial"/>
                <a:cs typeface="Arial"/>
              </a:rPr>
              <a:t>vous devez vous présenter à la mairie d’arrondissement pour retirer votre cartable contenant :</a:t>
            </a:r>
            <a:endParaRPr sz="1300">
              <a:solidFill>
                <a:schemeClr val="accent2"/>
              </a:solidFill>
              <a:latin typeface="Arial"/>
              <a:cs typeface="Arial"/>
            </a:endParaRPr>
          </a:p>
          <a:p>
            <a:pPr>
              <a:lnSpc>
                <a:spcPct val="120000"/>
              </a:lnSpc>
              <a:spcBef>
                <a:spcPts val="0"/>
              </a:spcBef>
              <a:buFontTx/>
              <a:buNone/>
              <a:defRPr/>
            </a:pPr>
            <a:endParaRPr sz="1300">
              <a:latin typeface="Arial"/>
              <a:cs typeface="Arial"/>
            </a:endParaRPr>
          </a:p>
          <a:p>
            <a:pPr lvl="1">
              <a:lnSpc>
                <a:spcPct val="120000"/>
              </a:lnSpc>
              <a:spcBef>
                <a:spcPts val="0"/>
              </a:spcBef>
              <a:buFont typeface="Wingdings"/>
              <a:buChar char="Ø"/>
              <a:defRPr/>
            </a:pPr>
            <a:r>
              <a:rPr lang="fr-FR" sz="1300" b="0" i="0" u="none" strike="noStrike" cap="none" spc="0">
                <a:solidFill>
                  <a:schemeClr val="tx1"/>
                </a:solidFill>
                <a:latin typeface="Arial"/>
                <a:ea typeface="Arial"/>
                <a:cs typeface="Arial"/>
              </a:rPr>
              <a:t>La </a:t>
            </a:r>
            <a:r>
              <a:rPr lang="fr-FR" sz="1300" b="0" i="0" u="none" strike="noStrike" cap="none" spc="0">
                <a:solidFill>
                  <a:schemeClr val="tx1"/>
                </a:solidFill>
                <a:latin typeface="Arial"/>
                <a:ea typeface="Arial"/>
                <a:cs typeface="Arial"/>
              </a:rPr>
              <a:t>liste d’émargement</a:t>
            </a:r>
            <a:endParaRPr sz="1300">
              <a:latin typeface="Arial"/>
              <a:cs typeface="Arial"/>
            </a:endParaRPr>
          </a:p>
          <a:p>
            <a:pPr lvl="1">
              <a:lnSpc>
                <a:spcPct val="120000"/>
              </a:lnSpc>
              <a:spcBef>
                <a:spcPts val="0"/>
              </a:spcBef>
              <a:buFont typeface="Wingdings"/>
              <a:buChar char="Ø"/>
              <a:defRPr/>
            </a:pPr>
            <a:r>
              <a:rPr lang="fr-FR" sz="1300" b="0" i="0" u="none" strike="noStrike" cap="none" spc="0">
                <a:solidFill>
                  <a:schemeClr val="tx1"/>
                </a:solidFill>
                <a:latin typeface="Arial"/>
                <a:ea typeface="Arial"/>
                <a:cs typeface="Arial"/>
              </a:rPr>
              <a:t>La liste générale des </a:t>
            </a:r>
            <a:r>
              <a:rPr lang="fr-FR" sz="1300" b="0" i="0" u="none" strike="noStrike" cap="none" spc="0">
                <a:solidFill>
                  <a:schemeClr val="tx1"/>
                </a:solidFill>
                <a:latin typeface="Arial"/>
                <a:ea typeface="Arial"/>
                <a:cs typeface="Arial"/>
              </a:rPr>
              <a:t>électeurs</a:t>
            </a:r>
            <a:endParaRPr sz="1300">
              <a:latin typeface="Arial"/>
              <a:cs typeface="Arial"/>
            </a:endParaRPr>
          </a:p>
          <a:p>
            <a:pPr lvl="1">
              <a:lnSpc>
                <a:spcPct val="120000"/>
              </a:lnSpc>
              <a:spcBef>
                <a:spcPts val="0"/>
              </a:spcBef>
              <a:buFont typeface="Wingdings"/>
              <a:buChar char="Ø"/>
              <a:defRPr/>
            </a:pPr>
            <a:r>
              <a:rPr lang="fr-FR" sz="1300" b="0" i="0" u="none" strike="noStrike" cap="none" spc="0">
                <a:solidFill>
                  <a:schemeClr val="tx1"/>
                </a:solidFill>
                <a:latin typeface="Arial"/>
                <a:ea typeface="Arial"/>
                <a:cs typeface="Arial"/>
              </a:rPr>
              <a:t>Les 2 procès-verbaux</a:t>
            </a:r>
            <a:endParaRPr sz="1300">
              <a:latin typeface="Arial"/>
              <a:cs typeface="Arial"/>
            </a:endParaRPr>
          </a:p>
          <a:p>
            <a:pPr lvl="1">
              <a:lnSpc>
                <a:spcPct val="120000"/>
              </a:lnSpc>
              <a:spcBef>
                <a:spcPts val="0"/>
              </a:spcBef>
              <a:buFont typeface="Wingdings"/>
              <a:buChar char="Ø"/>
              <a:defRPr/>
            </a:pPr>
            <a:r>
              <a:rPr lang="fr-FR" sz="1300" b="0" i="0" u="none" strike="noStrike" cap="none" spc="0">
                <a:solidFill>
                  <a:schemeClr val="tx1"/>
                </a:solidFill>
                <a:latin typeface="Arial"/>
                <a:ea typeface="Arial"/>
                <a:cs typeface="Arial"/>
              </a:rPr>
              <a:t>Les feuilles de dépouillement</a:t>
            </a:r>
            <a:endParaRPr sz="1300">
              <a:latin typeface="Arial"/>
              <a:cs typeface="Arial"/>
            </a:endParaRPr>
          </a:p>
          <a:p>
            <a:pPr lvl="1">
              <a:lnSpc>
                <a:spcPct val="120000"/>
              </a:lnSpc>
              <a:spcBef>
                <a:spcPts val="0"/>
              </a:spcBef>
              <a:buFont typeface="Wingdings"/>
              <a:buChar char="Ø"/>
              <a:defRPr/>
            </a:pPr>
            <a:r>
              <a:rPr lang="fr-FR" sz="1300" b="0" i="0" u="none" strike="noStrike" cap="none" spc="0">
                <a:solidFill>
                  <a:schemeClr val="tx1"/>
                </a:solidFill>
                <a:latin typeface="Arial"/>
                <a:ea typeface="Arial"/>
                <a:cs typeface="Arial"/>
              </a:rPr>
              <a:t>La liste des procurations</a:t>
            </a:r>
            <a:endParaRPr sz="1300">
              <a:latin typeface="Arial"/>
              <a:cs typeface="Arial"/>
            </a:endParaRPr>
          </a:p>
          <a:p>
            <a:pPr lvl="1">
              <a:lnSpc>
                <a:spcPct val="120000"/>
              </a:lnSpc>
              <a:spcBef>
                <a:spcPts val="0"/>
              </a:spcBef>
              <a:buFont typeface="Wingdings"/>
              <a:buChar char="Ø"/>
              <a:defRPr/>
            </a:pPr>
            <a:r>
              <a:rPr lang="fr-FR" sz="1300" b="0" i="0" u="none" strike="noStrike" cap="none" spc="0">
                <a:solidFill>
                  <a:schemeClr val="tx1"/>
                </a:solidFill>
                <a:latin typeface="Arial"/>
                <a:ea typeface="Arial"/>
                <a:cs typeface="Arial"/>
              </a:rPr>
              <a:t>Les cartes en retour</a:t>
            </a:r>
            <a:r>
              <a:rPr lang="fr-FR" sz="1300">
                <a:latin typeface="Arial"/>
                <a:cs typeface="Arial"/>
              </a:rPr>
              <a:t> </a:t>
            </a:r>
            <a:r>
              <a:rPr lang="fr-FR" sz="1300" i="1">
                <a:latin typeface="Arial"/>
                <a:cs typeface="Arial"/>
              </a:rPr>
              <a:t>(seul le parcours arrondissement est concerné)</a:t>
            </a:r>
            <a:endParaRPr sz="1300" i="1">
              <a:latin typeface="Arial"/>
              <a:cs typeface="Arial"/>
            </a:endParaRPr>
          </a:p>
          <a:p>
            <a:pPr lvl="1">
              <a:lnSpc>
                <a:spcPct val="120000"/>
              </a:lnSpc>
              <a:spcBef>
                <a:spcPts val="0"/>
              </a:spcBef>
              <a:buFont typeface="Wingdings"/>
              <a:buChar char="Ø"/>
              <a:defRPr/>
            </a:pPr>
            <a:r>
              <a:rPr lang="fr-FR" sz="1300" b="0" i="0" u="none" strike="noStrike" cap="none" spc="0">
                <a:solidFill>
                  <a:schemeClr val="tx1"/>
                </a:solidFill>
                <a:latin typeface="Arial"/>
                <a:ea typeface="Arial"/>
                <a:cs typeface="Arial"/>
              </a:rPr>
              <a:t>La liste des cartes électorales en retour </a:t>
            </a:r>
            <a:r>
              <a:rPr lang="fr-FR" sz="1300" b="0" i="1" u="none" strike="noStrike" cap="none" spc="0">
                <a:solidFill>
                  <a:schemeClr val="tx1"/>
                </a:solidFill>
                <a:latin typeface="Arial"/>
                <a:ea typeface="Arial"/>
                <a:cs typeface="Arial"/>
              </a:rPr>
              <a:t>(seul le parcours arrondissement est concerné)</a:t>
            </a:r>
            <a:endParaRPr sz="1300">
              <a:latin typeface="Arial"/>
              <a:cs typeface="Arial"/>
            </a:endParaRPr>
          </a:p>
          <a:p>
            <a:pPr lvl="1">
              <a:lnSpc>
                <a:spcPct val="120000"/>
              </a:lnSpc>
              <a:spcBef>
                <a:spcPts val="0"/>
              </a:spcBef>
              <a:buFont typeface="Wingdings"/>
              <a:buChar char="Ø"/>
              <a:defRPr/>
            </a:pPr>
            <a:r>
              <a:rPr lang="fr-FR" sz="1300" b="0" i="0" u="none" strike="noStrike" cap="none" spc="0">
                <a:solidFill>
                  <a:schemeClr val="tx1"/>
                </a:solidFill>
                <a:latin typeface="Arial"/>
                <a:ea typeface="Arial"/>
                <a:cs typeface="Arial"/>
              </a:rPr>
              <a:t>Les </a:t>
            </a:r>
            <a:r>
              <a:rPr lang="fr-FR" sz="1300" b="0" i="0" u="none" strike="noStrike" cap="none" spc="0">
                <a:solidFill>
                  <a:schemeClr val="tx1"/>
                </a:solidFill>
                <a:latin typeface="Arial"/>
                <a:ea typeface="Arial"/>
                <a:cs typeface="Arial"/>
              </a:rPr>
              <a:t>derniers récépissés des assesseurs et délégués</a:t>
            </a:r>
            <a:endParaRPr sz="1300">
              <a:latin typeface="Arial"/>
              <a:cs typeface="Arial"/>
            </a:endParaRPr>
          </a:p>
          <a:p>
            <a:pPr>
              <a:lnSpc>
                <a:spcPct val="120000"/>
              </a:lnSpc>
              <a:spcBef>
                <a:spcPts val="0"/>
              </a:spcBef>
              <a:buFontTx/>
              <a:buNone/>
              <a:defRPr/>
            </a:pPr>
            <a:r>
              <a:rPr lang="fr-FR" sz="1300" b="1" i="0" u="none" strike="noStrike" cap="none" spc="0">
                <a:solidFill>
                  <a:srgbClr val="C00000"/>
                </a:solidFill>
                <a:latin typeface="Arial"/>
                <a:ea typeface="Arial"/>
                <a:cs typeface="Arial"/>
              </a:rPr>
              <a:t> </a:t>
            </a:r>
            <a:endParaRPr sz="1300" b="1">
              <a:solidFill>
                <a:srgbClr val="C00000"/>
              </a:solidFill>
              <a:latin typeface="Arial"/>
              <a:cs typeface="Arial"/>
            </a:endParaRPr>
          </a:p>
          <a:p>
            <a:pPr>
              <a:lnSpc>
                <a:spcPct val="120000"/>
              </a:lnSpc>
              <a:spcBef>
                <a:spcPts val="0"/>
              </a:spcBef>
              <a:buFont typeface="Wingdings"/>
              <a:buNone/>
              <a:defRPr/>
            </a:pPr>
            <a:r>
              <a:rPr lang="fr-FR" sz="1300" b="1" i="0" u="sng" strike="noStrike" cap="none" spc="0">
                <a:solidFill>
                  <a:srgbClr val="FF0000"/>
                </a:solidFill>
                <a:latin typeface="Arial"/>
                <a:ea typeface="Arial"/>
                <a:cs typeface="Arial"/>
              </a:rPr>
              <a:t>À 7H15 au plus tard</a:t>
            </a:r>
            <a:r>
              <a:rPr lang="fr-FR" sz="1300" b="1" i="0" u="sng" strike="noStrike" cap="none" spc="0">
                <a:solidFill>
                  <a:srgbClr val="FF0000"/>
                </a:solidFill>
                <a:latin typeface="Arial"/>
                <a:ea typeface="Arial"/>
                <a:cs typeface="Arial"/>
              </a:rPr>
              <a:t> </a:t>
            </a:r>
            <a:endParaRPr sz="1300" b="1" u="sng">
              <a:solidFill>
                <a:srgbClr val="FF0000"/>
              </a:solidFill>
              <a:latin typeface="Arial"/>
              <a:cs typeface="Arial"/>
            </a:endParaRPr>
          </a:p>
          <a:p>
            <a:pPr>
              <a:lnSpc>
                <a:spcPct val="120000"/>
              </a:lnSpc>
              <a:spcBef>
                <a:spcPts val="0"/>
              </a:spcBef>
              <a:buFont typeface="Wingdings"/>
              <a:buNone/>
              <a:defRPr/>
            </a:pPr>
            <a:r>
              <a:rPr lang="fr-FR" sz="1300" b="1" i="0" u="none" strike="noStrike" cap="none" spc="0">
                <a:solidFill>
                  <a:schemeClr val="tx1"/>
                </a:solidFill>
                <a:latin typeface="Arial"/>
                <a:ea typeface="Arial"/>
                <a:cs typeface="Arial"/>
              </a:rPr>
              <a:t>Vous devez être sur votre bureau de vote     </a:t>
            </a:r>
            <a:endParaRPr sz="1300">
              <a:latin typeface="Arial"/>
              <a:cs typeface="Arial"/>
            </a:endParaRPr>
          </a:p>
          <a:p>
            <a:pPr>
              <a:lnSpc>
                <a:spcPct val="120000"/>
              </a:lnSpc>
              <a:spcBef>
                <a:spcPts val="0"/>
              </a:spcBef>
              <a:buFont typeface="Wingdings"/>
              <a:buNone/>
              <a:defRPr/>
            </a:pPr>
            <a:endParaRPr sz="1300">
              <a:latin typeface="Arial"/>
              <a:cs typeface="Arial"/>
            </a:endParaRPr>
          </a:p>
          <a:p>
            <a:pPr>
              <a:defRPr/>
            </a:pPr>
            <a:endParaRPr lang="fr-FR" sz="1200"/>
          </a:p>
        </p:txBody>
      </p:sp>
      <p:pic>
        <p:nvPicPr>
          <p:cNvPr id="502008708" name=""/>
          <p:cNvPicPr>
            <a:picLocks noChangeAspect="1"/>
          </p:cNvPicPr>
          <p:nvPr/>
        </p:nvPicPr>
        <p:blipFill>
          <a:blip r:embed="rId3"/>
          <a:stretch/>
        </p:blipFill>
        <p:spPr bwMode="auto">
          <a:xfrm flipH="0" flipV="0">
            <a:off x="5988843" y="1866567"/>
            <a:ext cx="1271587" cy="127158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05239897" name="Espace réservé du texte 15"/>
          <p:cNvSpPr>
            <a:spLocks noGrp="1"/>
          </p:cNvSpPr>
          <p:nvPr>
            <p:ph type="body" sz="quarter" idx="10"/>
          </p:nvPr>
        </p:nvSpPr>
        <p:spPr bwMode="auto">
          <a:xfrm>
            <a:off x="135330" y="2009443"/>
            <a:ext cx="7814489" cy="2753622"/>
          </a:xfrm>
        </p:spPr>
        <p:txBody>
          <a:bodyPr/>
          <a:lstStyle/>
          <a:p>
            <a:pPr marL="285750" indent="-285750">
              <a:buFont typeface="Arial"/>
              <a:buChar char="•"/>
              <a:defRPr/>
            </a:pPr>
            <a:endParaRPr/>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203751667" name="Espace réservé du texte 21"/>
          <p:cNvSpPr>
            <a:spLocks noGrp="1"/>
          </p:cNvSpPr>
          <p:nvPr>
            <p:ph type="body" sz="quarter" idx="16"/>
          </p:nvPr>
        </p:nvSpPr>
        <p:spPr bwMode="auto">
          <a:xfrm>
            <a:off x="481773" y="259090"/>
            <a:ext cx="4626052" cy="169276"/>
          </a:xfrm>
        </p:spPr>
        <p:txBody>
          <a:bodyPr/>
          <a:lstStyle/>
          <a:p>
            <a:pPr>
              <a:defRPr/>
            </a:pPr>
            <a:r>
              <a:rPr lang="fr-FR"/>
              <a:t>Le jour du scrutin</a:t>
            </a:r>
            <a:endParaRPr/>
          </a:p>
        </p:txBody>
      </p:sp>
      <p:sp>
        <p:nvSpPr>
          <p:cNvPr id="1445664567"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660199182"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357092491"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473049588" name="ZoneTexte 1"/>
          <p:cNvSpPr txBox="1"/>
          <p:nvPr/>
        </p:nvSpPr>
        <p:spPr bwMode="auto">
          <a:xfrm>
            <a:off x="570478" y="736134"/>
            <a:ext cx="8018038" cy="366119"/>
          </a:xfrm>
          <a:prstGeom prst="rect">
            <a:avLst/>
          </a:prstGeom>
          <a:noFill/>
        </p:spPr>
        <p:txBody>
          <a:bodyPr wrap="square" rtlCol="0">
            <a:spAutoFit/>
          </a:bodyPr>
          <a:lstStyle/>
          <a:p>
            <a:pPr algn="ctr">
              <a:defRPr/>
            </a:pPr>
            <a:r>
              <a:rPr lang="fr-FR" b="1">
                <a:latin typeface="Arial"/>
                <a:cs typeface="Arial"/>
              </a:rPr>
              <a:t>Avant l’ouverture du scrutin</a:t>
            </a:r>
            <a:endParaRPr lang="fr-FR" b="1">
              <a:latin typeface="Arial"/>
              <a:cs typeface="Arial"/>
            </a:endParaRPr>
          </a:p>
        </p:txBody>
      </p:sp>
      <p:sp>
        <p:nvSpPr>
          <p:cNvPr id="1691749460" name="Rectangle 2"/>
          <p:cNvSpPr/>
          <p:nvPr/>
        </p:nvSpPr>
        <p:spPr bwMode="auto">
          <a:xfrm>
            <a:off x="308468" y="1538749"/>
            <a:ext cx="7988080" cy="494136"/>
          </a:xfrm>
          <a:prstGeom prst="rect">
            <a:avLst/>
          </a:prstGeom>
        </p:spPr>
        <p:txBody>
          <a:bodyPr wrap="square">
            <a:spAutoFit/>
          </a:bodyPr>
          <a:lstStyle/>
          <a:p>
            <a:pPr>
              <a:lnSpc>
                <a:spcPct val="120000"/>
              </a:lnSpc>
              <a:spcBef>
                <a:spcPts val="0"/>
              </a:spcBef>
              <a:buFont typeface="Wingdings"/>
              <a:buNone/>
              <a:defRPr/>
            </a:pPr>
            <a:endParaRPr sz="1200"/>
          </a:p>
          <a:p>
            <a:pPr>
              <a:defRPr/>
            </a:pPr>
            <a:endParaRPr lang="fr-FR" sz="1200"/>
          </a:p>
        </p:txBody>
      </p:sp>
      <p:sp>
        <p:nvSpPr>
          <p:cNvPr id="1075192514" name="ZoneTexte 1"/>
          <p:cNvSpPr txBox="1">
            <a:spLocks noChangeArrowheads="1"/>
          </p:cNvSpPr>
          <p:nvPr/>
        </p:nvSpPr>
        <p:spPr bwMode="auto">
          <a:xfrm>
            <a:off x="136767" y="2032884"/>
            <a:ext cx="1515765" cy="945239"/>
          </a:xfrm>
          <a:prstGeom prst="rect">
            <a:avLst/>
          </a:prstGeom>
          <a:noFill/>
          <a:ln>
            <a:noFill/>
          </a:ln>
        </p:spPr>
        <p:txBody>
          <a:bodyPr>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l">
              <a:spcBef>
                <a:spcPts val="0"/>
              </a:spcBef>
              <a:buFontTx/>
              <a:buNone/>
              <a:defRPr/>
            </a:pPr>
            <a:r>
              <a:rPr lang="fr-FR" sz="1400" b="1">
                <a:solidFill>
                  <a:srgbClr val="FF0000"/>
                </a:solidFill>
                <a:latin typeface="Arial"/>
                <a:ea typeface="Arial"/>
                <a:cs typeface="Arial"/>
              </a:rPr>
              <a:t>Allumer</a:t>
            </a:r>
            <a:endParaRPr sz="1400">
              <a:solidFill>
                <a:srgbClr val="FF0000"/>
              </a:solidFill>
              <a:latin typeface="Arial"/>
              <a:cs typeface="Arial"/>
            </a:endParaRPr>
          </a:p>
          <a:p>
            <a:pPr algn="l">
              <a:spcBef>
                <a:spcPts val="0"/>
              </a:spcBef>
              <a:buFontTx/>
              <a:buNone/>
              <a:defRPr/>
            </a:pPr>
            <a:r>
              <a:rPr lang="fr-FR" sz="1400">
                <a:latin typeface="Arial"/>
                <a:ea typeface="Arial"/>
                <a:cs typeface="Arial"/>
              </a:rPr>
              <a:t>le téléphone portable (code PIN 0000)</a:t>
            </a:r>
            <a:endParaRPr sz="1400">
              <a:latin typeface="Arial"/>
              <a:cs typeface="Arial"/>
            </a:endParaRPr>
          </a:p>
        </p:txBody>
      </p:sp>
      <p:sp>
        <p:nvSpPr>
          <p:cNvPr id="376819145" name="ZoneTexte 1"/>
          <p:cNvSpPr txBox="1">
            <a:spLocks noChangeArrowheads="1"/>
          </p:cNvSpPr>
          <p:nvPr/>
        </p:nvSpPr>
        <p:spPr bwMode="auto">
          <a:xfrm flipH="0" flipV="0">
            <a:off x="1360343" y="2032884"/>
            <a:ext cx="1532866" cy="2286360"/>
          </a:xfrm>
          <a:prstGeom prst="rect">
            <a:avLst/>
          </a:prstGeom>
          <a:noFill/>
          <a:ln>
            <a:noFill/>
          </a:ln>
        </p:spPr>
        <p:txBody>
          <a:bodyPr>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l">
              <a:spcBef>
                <a:spcPts val="0"/>
              </a:spcBef>
              <a:buFontTx/>
              <a:buNone/>
              <a:defRPr/>
            </a:pPr>
            <a:r>
              <a:rPr lang="fr-FR" sz="1400" b="1">
                <a:solidFill>
                  <a:srgbClr val="FF0000"/>
                </a:solidFill>
              </a:rPr>
              <a:t>Vider son cartable </a:t>
            </a:r>
            <a:endParaRPr sz="1400" b="1">
              <a:solidFill>
                <a:srgbClr val="C00000"/>
              </a:solidFill>
            </a:endParaRPr>
          </a:p>
          <a:p>
            <a:pPr algn="l">
              <a:spcBef>
                <a:spcPts val="0"/>
              </a:spcBef>
              <a:buFontTx/>
              <a:buNone/>
              <a:defRPr/>
            </a:pPr>
            <a:r>
              <a:rPr lang="fr-FR" sz="1400"/>
              <a:t>et </a:t>
            </a:r>
            <a:r>
              <a:rPr lang="fr-FR" sz="1400"/>
              <a:t>sortir</a:t>
            </a:r>
            <a:endParaRPr sz="1400" b="1">
              <a:solidFill>
                <a:schemeClr val="accent2"/>
              </a:solidFill>
            </a:endParaRPr>
          </a:p>
          <a:p>
            <a:pPr algn="l">
              <a:spcBef>
                <a:spcPts val="0"/>
              </a:spcBef>
              <a:buFontTx/>
              <a:buNone/>
              <a:defRPr/>
            </a:pPr>
            <a:r>
              <a:rPr lang="fr-FR" sz="1400"/>
              <a:t>- Pochette « A afficher »</a:t>
            </a:r>
            <a:endParaRPr sz="1400"/>
          </a:p>
          <a:p>
            <a:pPr algn="l">
              <a:spcBef>
                <a:spcPts val="0"/>
              </a:spcBef>
              <a:buFontTx/>
              <a:buNone/>
              <a:defRPr/>
            </a:pPr>
            <a:r>
              <a:rPr lang="fr-FR" sz="1400"/>
              <a:t>- Pochette « A remplir »</a:t>
            </a:r>
            <a:endParaRPr sz="1400"/>
          </a:p>
          <a:p>
            <a:pPr>
              <a:spcBef>
                <a:spcPts val="0"/>
              </a:spcBef>
              <a:buFontTx/>
              <a:buNone/>
              <a:defRPr/>
            </a:pPr>
            <a:endParaRPr sz="1400" b="1">
              <a:solidFill>
                <a:schemeClr val="accent2"/>
              </a:solidFill>
            </a:endParaRPr>
          </a:p>
          <a:p>
            <a:pPr>
              <a:spcBef>
                <a:spcPts val="0"/>
              </a:spcBef>
              <a:buFontTx/>
              <a:buNone/>
              <a:defRPr/>
            </a:pPr>
            <a:endParaRPr lang="fr-FR" sz="1600" b="1">
              <a:solidFill>
                <a:schemeClr val="accent2"/>
              </a:solidFill>
            </a:endParaRPr>
          </a:p>
          <a:p>
            <a:pPr>
              <a:spcBef>
                <a:spcPts val="0"/>
              </a:spcBef>
              <a:buFontTx/>
              <a:buNone/>
              <a:defRPr/>
            </a:pPr>
            <a:endParaRPr lang="fr-FR" sz="1600"/>
          </a:p>
        </p:txBody>
      </p:sp>
      <p:sp>
        <p:nvSpPr>
          <p:cNvPr id="173582922" name="Text Box 13"/>
          <p:cNvSpPr txBox="1">
            <a:spLocks noChangeArrowheads="1"/>
          </p:cNvSpPr>
          <p:nvPr/>
        </p:nvSpPr>
        <p:spPr bwMode="auto">
          <a:xfrm>
            <a:off x="2794797" y="2063542"/>
            <a:ext cx="2143335" cy="1829160"/>
          </a:xfrm>
          <a:prstGeom prst="rect">
            <a:avLst/>
          </a:prstGeom>
          <a:noFill/>
          <a:ln>
            <a:noFill/>
          </a:ln>
          <a:effectLst/>
        </p:spPr>
        <p:txBody>
          <a:bodyPr>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l">
              <a:spcBef>
                <a:spcPts val="0"/>
              </a:spcBef>
              <a:buFontTx/>
              <a:buNone/>
              <a:defRPr/>
            </a:pPr>
            <a:r>
              <a:rPr lang="fr-FR" sz="1400" b="1">
                <a:solidFill>
                  <a:srgbClr val="FF0000"/>
                </a:solidFill>
              </a:rPr>
              <a:t>Flécher</a:t>
            </a:r>
            <a:r>
              <a:rPr lang="fr-FR" sz="1400">
                <a:solidFill>
                  <a:srgbClr val="FF0000"/>
                </a:solidFill>
              </a:rPr>
              <a:t> </a:t>
            </a:r>
            <a:endParaRPr sz="1400"/>
          </a:p>
          <a:p>
            <a:pPr algn="l">
              <a:spcBef>
                <a:spcPts val="0"/>
              </a:spcBef>
              <a:buFontTx/>
              <a:buNone/>
              <a:defRPr/>
            </a:pPr>
            <a:r>
              <a:rPr lang="fr-FR" sz="1400"/>
              <a:t>le bureau (fléchage, sorties, n° de bureau) pour que l’accès soit visible de tous à l’intérieur comme à l’extérieur</a:t>
            </a:r>
            <a:endParaRPr sz="1400"/>
          </a:p>
          <a:p>
            <a:pPr algn="l">
              <a:spcBef>
                <a:spcPts val="0"/>
              </a:spcBef>
              <a:buFontTx/>
              <a:buNone/>
              <a:defRPr/>
            </a:pPr>
            <a:endParaRPr lang="fr-FR" sz="1600"/>
          </a:p>
        </p:txBody>
      </p:sp>
      <p:sp>
        <p:nvSpPr>
          <p:cNvPr id="1972128156" name="Text Box 12"/>
          <p:cNvSpPr txBox="1">
            <a:spLocks noChangeArrowheads="1"/>
          </p:cNvSpPr>
          <p:nvPr/>
        </p:nvSpPr>
        <p:spPr bwMode="auto">
          <a:xfrm>
            <a:off x="4760153" y="2063542"/>
            <a:ext cx="2377057" cy="1798679"/>
          </a:xfrm>
          <a:prstGeom prst="rect">
            <a:avLst/>
          </a:prstGeom>
          <a:noFill/>
          <a:ln>
            <a:noFill/>
          </a:ln>
          <a:effectLst/>
        </p:spPr>
        <p:txBody>
          <a:bodyPr>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l">
              <a:spcBef>
                <a:spcPts val="0"/>
              </a:spcBef>
              <a:buFontTx/>
              <a:buNone/>
              <a:defRPr/>
            </a:pPr>
            <a:r>
              <a:rPr lang="fr-FR" sz="1400" b="1">
                <a:solidFill>
                  <a:srgbClr val="FF0000"/>
                </a:solidFill>
              </a:rPr>
              <a:t>Ouvrir</a:t>
            </a:r>
            <a:r>
              <a:rPr lang="fr-FR" sz="1400">
                <a:solidFill>
                  <a:srgbClr val="FF0000"/>
                </a:solidFill>
              </a:rPr>
              <a:t> </a:t>
            </a:r>
            <a:r>
              <a:rPr lang="fr-FR" sz="1400" b="1">
                <a:solidFill>
                  <a:srgbClr val="FF0000"/>
                </a:solidFill>
              </a:rPr>
              <a:t>l’urne</a:t>
            </a:r>
            <a:r>
              <a:rPr lang="fr-FR" sz="1400">
                <a:solidFill>
                  <a:srgbClr val="FF0000"/>
                </a:solidFill>
              </a:rPr>
              <a:t> </a:t>
            </a:r>
            <a:endParaRPr sz="1400">
              <a:solidFill>
                <a:srgbClr val="FF0000"/>
              </a:solidFill>
            </a:endParaRPr>
          </a:p>
          <a:p>
            <a:pPr algn="l">
              <a:spcBef>
                <a:spcPts val="0"/>
              </a:spcBef>
              <a:buFontTx/>
              <a:buNone/>
              <a:defRPr/>
            </a:pPr>
            <a:r>
              <a:rPr lang="fr-FR" sz="1400"/>
              <a:t>(les clés sont dans la trousse) </a:t>
            </a:r>
            <a:r>
              <a:rPr lang="fr-FR" sz="1400"/>
              <a:t>et la vider complètement, ouvrir également le(s) carton(s) contenant les bulletins</a:t>
            </a:r>
            <a:endParaRPr sz="1400"/>
          </a:p>
          <a:p>
            <a:pPr algn="l">
              <a:spcBef>
                <a:spcPts val="0"/>
              </a:spcBef>
              <a:buFontTx/>
              <a:buNone/>
              <a:defRPr/>
            </a:pPr>
            <a:r>
              <a:rPr lang="fr-FR" sz="1400"/>
              <a:t>Installer bulletins et enveloppes</a:t>
            </a:r>
            <a:endParaRPr sz="1400"/>
          </a:p>
        </p:txBody>
      </p:sp>
      <p:sp>
        <p:nvSpPr>
          <p:cNvPr id="288259894" name="Rectangle 16"/>
          <p:cNvSpPr>
            <a:spLocks noChangeArrowheads="1"/>
          </p:cNvSpPr>
          <p:nvPr/>
        </p:nvSpPr>
        <p:spPr bwMode="auto">
          <a:xfrm>
            <a:off x="6912076" y="2094023"/>
            <a:ext cx="1676797" cy="731879"/>
          </a:xfrm>
          <a:prstGeom prst="rect">
            <a:avLst/>
          </a:prstGeom>
          <a:noFill/>
          <a:ln>
            <a:noFill/>
          </a:ln>
          <a:effectLst/>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l">
              <a:spcBef>
                <a:spcPts val="0"/>
              </a:spcBef>
              <a:buFontTx/>
              <a:buNone/>
              <a:defRPr/>
            </a:pPr>
            <a:r>
              <a:rPr lang="fr-FR" sz="1400" b="1">
                <a:solidFill>
                  <a:srgbClr val="FF0000"/>
                </a:solidFill>
              </a:rPr>
              <a:t>Installer</a:t>
            </a:r>
            <a:r>
              <a:rPr lang="fr-FR" sz="1400">
                <a:solidFill>
                  <a:srgbClr val="FF0000"/>
                </a:solidFill>
              </a:rPr>
              <a:t> </a:t>
            </a:r>
            <a:endParaRPr sz="1400">
              <a:solidFill>
                <a:srgbClr val="C00000"/>
              </a:solidFill>
            </a:endParaRPr>
          </a:p>
          <a:p>
            <a:pPr algn="l">
              <a:spcBef>
                <a:spcPts val="0"/>
              </a:spcBef>
              <a:buFontTx/>
              <a:buNone/>
              <a:defRPr/>
            </a:pPr>
            <a:r>
              <a:rPr lang="fr-FR" sz="1400"/>
              <a:t>les rideaux des isoloirs</a:t>
            </a:r>
            <a:endParaRPr sz="1400"/>
          </a:p>
        </p:txBody>
      </p:sp>
      <p:pic>
        <p:nvPicPr>
          <p:cNvPr id="576344461" name="Picture 21" descr="flechage bureau de vote"/>
          <p:cNvPicPr>
            <a:picLocks noChangeAspect="1" noChangeArrowheads="1"/>
          </p:cNvPicPr>
          <p:nvPr/>
        </p:nvPicPr>
        <p:blipFill>
          <a:blip r:embed="rId3">
            <a:clrChange>
              <a:clrFrom>
                <a:srgbClr val="FFFFFF"/>
              </a:clrFrom>
              <a:clrTo>
                <a:srgbClr val="FFFFFF">
                  <a:alpha val="0"/>
                </a:srgbClr>
              </a:clrTo>
            </a:clrChange>
          </a:blip>
          <a:stretch/>
        </p:blipFill>
        <p:spPr bwMode="auto">
          <a:xfrm flipH="0" flipV="0">
            <a:off x="7083079" y="2978123"/>
            <a:ext cx="1552021" cy="1552021"/>
          </a:xfrm>
          <a:prstGeom prst="rect">
            <a:avLst/>
          </a:prstGeom>
          <a:noFill/>
          <a:ln>
            <a:noFill/>
          </a:ln>
        </p:spPr>
      </p:pic>
      <p:sp>
        <p:nvSpPr>
          <p:cNvPr id="387589086" name=""/>
          <p:cNvSpPr txBox="1"/>
          <p:nvPr/>
        </p:nvSpPr>
        <p:spPr bwMode="auto">
          <a:xfrm flipH="0" flipV="0">
            <a:off x="420259" y="2009442"/>
            <a:ext cx="474213"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pic>
        <p:nvPicPr>
          <p:cNvPr id="537881513" name=""/>
          <p:cNvPicPr>
            <a:picLocks noChangeAspect="1"/>
          </p:cNvPicPr>
          <p:nvPr/>
        </p:nvPicPr>
        <p:blipFill>
          <a:blip r:embed="rId4"/>
          <a:stretch/>
        </p:blipFill>
        <p:spPr bwMode="auto">
          <a:xfrm flipH="0" flipV="0">
            <a:off x="238534" y="3243144"/>
            <a:ext cx="837661" cy="83766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grpSp>
        <p:nvGrpSpPr>
          <p:cNvPr id="1086600989" name="Groupe 9"/>
          <p:cNvGrpSpPr/>
          <p:nvPr/>
        </p:nvGrpSpPr>
        <p:grpSpPr bwMode="auto">
          <a:xfrm flipH="0" flipV="0">
            <a:off x="6986508" y="672888"/>
            <a:ext cx="1035842" cy="2321717"/>
            <a:chOff x="0" y="0"/>
            <a:chExt cx="1035842" cy="2321717"/>
          </a:xfrm>
        </p:grpSpPr>
        <p:pic>
          <p:nvPicPr>
            <p:cNvPr id="309090704" name="Image 3"/>
            <p:cNvPicPr>
              <a:picLocks noChangeAspect="1"/>
            </p:cNvPicPr>
            <p:nvPr/>
          </p:nvPicPr>
          <p:blipFill>
            <a:blip r:embed="rId3"/>
            <a:stretch/>
          </p:blipFill>
          <p:spPr bwMode="auto">
            <a:xfrm rot="20553563">
              <a:off x="14825" y="0"/>
              <a:ext cx="952106" cy="665129"/>
            </a:xfrm>
            <a:prstGeom prst="rect">
              <a:avLst/>
            </a:prstGeom>
          </p:spPr>
        </p:pic>
        <p:pic>
          <p:nvPicPr>
            <p:cNvPr id="2065575834" name="Image 4"/>
            <p:cNvPicPr>
              <a:picLocks noChangeAspect="1"/>
            </p:cNvPicPr>
            <p:nvPr/>
          </p:nvPicPr>
          <p:blipFill>
            <a:blip r:embed="rId4"/>
            <a:stretch/>
          </p:blipFill>
          <p:spPr bwMode="auto">
            <a:xfrm>
              <a:off x="91103" y="819784"/>
              <a:ext cx="944739" cy="662811"/>
            </a:xfrm>
            <a:prstGeom prst="rect">
              <a:avLst/>
            </a:prstGeom>
          </p:spPr>
        </p:pic>
        <p:pic>
          <p:nvPicPr>
            <p:cNvPr id="677502342" name="Image 5"/>
            <p:cNvPicPr>
              <a:picLocks noChangeAspect="1"/>
            </p:cNvPicPr>
            <p:nvPr/>
          </p:nvPicPr>
          <p:blipFill>
            <a:blip r:embed="rId5"/>
            <a:stretch/>
          </p:blipFill>
          <p:spPr bwMode="auto">
            <a:xfrm rot="1227653">
              <a:off x="0" y="1653870"/>
              <a:ext cx="948479" cy="667845"/>
            </a:xfrm>
            <a:prstGeom prst="rect">
              <a:avLst/>
            </a:prstGeom>
          </p:spPr>
        </p:pic>
      </p:grpSp>
      <p:sp>
        <p:nvSpPr>
          <p:cNvPr id="298924783" name="Espace réservé du texte 15"/>
          <p:cNvSpPr>
            <a:spLocks noGrp="1"/>
          </p:cNvSpPr>
          <p:nvPr>
            <p:ph type="body" sz="quarter" idx="10"/>
          </p:nvPr>
        </p:nvSpPr>
        <p:spPr bwMode="auto">
          <a:xfrm flipH="0" flipV="0">
            <a:off x="62155" y="1538722"/>
            <a:ext cx="6981317" cy="2864863"/>
          </a:xfrm>
        </p:spPr>
        <p:txBody>
          <a:bodyPr/>
          <a:lstStyle/>
          <a:p>
            <a:pPr>
              <a:spcBef>
                <a:spcPts val="0"/>
              </a:spcBef>
              <a:buFont typeface="Wingdings"/>
              <a:buNone/>
              <a:defRPr/>
            </a:pPr>
            <a:r>
              <a:rPr lang="fr-FR" sz="1300" b="1" i="0" u="sng" strike="noStrike" cap="none" spc="0">
                <a:solidFill>
                  <a:schemeClr val="tx1"/>
                </a:solidFill>
                <a:latin typeface="Arial"/>
                <a:ea typeface="Arial"/>
                <a:cs typeface="Arial"/>
              </a:rPr>
              <a:t>Disposer sur la table de décharge</a:t>
            </a:r>
            <a:r>
              <a:rPr lang="fr-FR" sz="1300" b="0" i="0" u="sng" strike="noStrike" cap="none" spc="0">
                <a:solidFill>
                  <a:schemeClr val="tx1"/>
                </a:solidFill>
                <a:latin typeface="Arial"/>
                <a:ea typeface="Arial"/>
                <a:cs typeface="Arial"/>
              </a:rPr>
              <a:t> :</a:t>
            </a:r>
            <a:endParaRPr sz="1300" u="sng">
              <a:solidFill>
                <a:schemeClr val="tx1"/>
              </a:solidFill>
            </a:endParaRPr>
          </a:p>
          <a:p>
            <a:pPr>
              <a:spcBef>
                <a:spcPts val="0"/>
              </a:spcBef>
              <a:buFont typeface="Wingdings"/>
              <a:buChar char="Ø"/>
              <a:defRPr/>
            </a:pPr>
            <a:endParaRPr sz="1300">
              <a:solidFill>
                <a:schemeClr val="accent2"/>
              </a:solidFill>
            </a:endParaRPr>
          </a:p>
          <a:p>
            <a:pPr>
              <a:spcBef>
                <a:spcPts val="0"/>
              </a:spcBef>
              <a:buFont typeface="Wingdings"/>
              <a:buNone/>
              <a:defRPr/>
            </a:pPr>
            <a:r>
              <a:rPr lang="fr-FR" sz="1300" b="1" i="0" u="none" strike="noStrike" cap="none" spc="0">
                <a:solidFill>
                  <a:schemeClr val="tx1"/>
                </a:solidFill>
                <a:latin typeface="Arial"/>
                <a:ea typeface="Arial"/>
                <a:cs typeface="Arial"/>
              </a:rPr>
              <a:t>Des enveloppes</a:t>
            </a:r>
            <a:r>
              <a:rPr lang="fr-FR" sz="1300" b="0" i="0" u="none" strike="noStrike" cap="none" spc="0">
                <a:solidFill>
                  <a:schemeClr val="tx1"/>
                </a:solidFill>
                <a:latin typeface="Arial"/>
                <a:ea typeface="Arial"/>
                <a:cs typeface="Arial"/>
              </a:rPr>
              <a:t> </a:t>
            </a:r>
            <a:r>
              <a:rPr lang="fr-FR" sz="1300" b="0" i="0" u="none" strike="noStrike" cap="none" spc="0">
                <a:solidFill>
                  <a:schemeClr val="tx1"/>
                </a:solidFill>
                <a:latin typeface="Arial"/>
                <a:ea typeface="Arial"/>
                <a:cs typeface="Arial"/>
              </a:rPr>
              <a:t>de scrutin selon la couleur</a:t>
            </a:r>
            <a:r>
              <a:rPr lang="fr-FR" sz="1300" b="0" i="0" u="none" strike="noStrike" cap="none" spc="0">
                <a:solidFill>
                  <a:schemeClr val="tx1"/>
                </a:solidFill>
                <a:latin typeface="Arial"/>
                <a:ea typeface="Arial"/>
                <a:cs typeface="Arial"/>
              </a:rPr>
              <a:t> correspondant au scrutin :</a:t>
            </a:r>
            <a:endParaRPr lang="fr-FR" sz="1300" b="0" i="0" u="none" strike="noStrike" cap="none" spc="0">
              <a:solidFill>
                <a:schemeClr val="tx1"/>
              </a:solidFill>
              <a:latin typeface="Arial"/>
              <a:ea typeface="Arial"/>
              <a:cs typeface="Arial"/>
            </a:endParaRPr>
          </a:p>
          <a:p>
            <a:pPr>
              <a:spcBef>
                <a:spcPts val="0"/>
              </a:spcBef>
              <a:buFont typeface="Wingdings"/>
              <a:buNone/>
              <a:defRPr/>
            </a:pPr>
            <a:r>
              <a:rPr lang="fr-FR" sz="1300" b="0" i="0" u="none" strike="noStrike" cap="none" spc="0">
                <a:solidFill>
                  <a:schemeClr val="tx1"/>
                </a:solidFill>
                <a:latin typeface="Arial"/>
                <a:ea typeface="Arial"/>
                <a:cs typeface="Arial"/>
              </a:rPr>
              <a:t> </a:t>
            </a:r>
            <a:r>
              <a:rPr lang="fr-FR" sz="1300" b="1" i="0" u="none" strike="noStrike" cap="none" spc="0">
                <a:solidFill>
                  <a:schemeClr val="tx1"/>
                </a:solidFill>
                <a:latin typeface="Arial"/>
                <a:ea typeface="Arial"/>
                <a:cs typeface="Arial"/>
              </a:rPr>
              <a:t>jaune</a:t>
            </a:r>
            <a:r>
              <a:rPr lang="fr-FR" sz="1300" b="0" i="0" u="none" strike="noStrike" cap="none" spc="0">
                <a:solidFill>
                  <a:schemeClr val="tx1"/>
                </a:solidFill>
                <a:latin typeface="Arial"/>
                <a:ea typeface="Arial"/>
                <a:cs typeface="Arial"/>
              </a:rPr>
              <a:t>, </a:t>
            </a:r>
            <a:r>
              <a:rPr lang="fr-FR" sz="1300" b="1" i="0" u="none" strike="noStrike" cap="none" spc="0">
                <a:solidFill>
                  <a:schemeClr val="tx1"/>
                </a:solidFill>
                <a:latin typeface="Arial"/>
                <a:ea typeface="Arial"/>
                <a:cs typeface="Arial"/>
              </a:rPr>
              <a:t>kraft</a:t>
            </a:r>
            <a:r>
              <a:rPr lang="fr-FR" sz="1300">
                <a:solidFill>
                  <a:schemeClr val="tx1"/>
                </a:solidFill>
              </a:rPr>
              <a:t> et </a:t>
            </a:r>
            <a:r>
              <a:rPr lang="fr-FR" sz="1300" b="1">
                <a:solidFill>
                  <a:schemeClr val="tx1"/>
                </a:solidFill>
              </a:rPr>
              <a:t>bleue</a:t>
            </a:r>
            <a:r>
              <a:rPr lang="fr-FR" sz="1300">
                <a:solidFill>
                  <a:schemeClr val="tx1"/>
                </a:solidFill>
              </a:rPr>
              <a:t>. </a:t>
            </a:r>
            <a:endParaRPr sz="1300">
              <a:solidFill>
                <a:schemeClr val="tx1"/>
              </a:solidFill>
            </a:endParaRPr>
          </a:p>
          <a:p>
            <a:pPr>
              <a:spcBef>
                <a:spcPts val="0"/>
              </a:spcBef>
              <a:buFont typeface="Wingdings"/>
              <a:buNone/>
              <a:defRPr/>
            </a:pPr>
            <a:r>
              <a:rPr lang="fr-FR" sz="1300" b="0" i="0" u="none" strike="noStrike" cap="none" spc="0">
                <a:solidFill>
                  <a:schemeClr val="tx1"/>
                </a:solidFill>
                <a:latin typeface="Arial"/>
                <a:ea typeface="Arial"/>
                <a:cs typeface="Arial"/>
              </a:rPr>
              <a:t>			</a:t>
            </a:r>
            <a:endParaRPr sz="1300">
              <a:solidFill>
                <a:schemeClr val="tx1"/>
              </a:solidFill>
            </a:endParaRPr>
          </a:p>
          <a:p>
            <a:pPr>
              <a:spcBef>
                <a:spcPts val="0"/>
              </a:spcBef>
              <a:buFont typeface="Wingdings"/>
              <a:buNone/>
              <a:defRPr/>
            </a:pPr>
            <a:r>
              <a:rPr lang="fr-FR" sz="1400" b="1" i="0" u="none" strike="noStrike" cap="none" spc="0">
                <a:solidFill>
                  <a:schemeClr val="tx1"/>
                </a:solidFill>
                <a:latin typeface="Arial"/>
                <a:ea typeface="Arial"/>
                <a:cs typeface="Arial"/>
              </a:rPr>
              <a:t>Des petits paquets</a:t>
            </a:r>
            <a:r>
              <a:rPr lang="fr-FR" sz="1400" b="0" i="0" u="none" strike="noStrike" cap="none" spc="0">
                <a:solidFill>
                  <a:schemeClr val="tx1"/>
                </a:solidFill>
                <a:latin typeface="Arial"/>
                <a:ea typeface="Arial"/>
                <a:cs typeface="Arial"/>
              </a:rPr>
              <a:t> (en nombre identique) de bulletins des listes de candidats </a:t>
            </a:r>
            <a:r>
              <a:rPr lang="fr-FR" sz="1400" b="1" i="0" u="sng" strike="noStrike" cap="none" spc="0">
                <a:solidFill>
                  <a:schemeClr val="tx1"/>
                </a:solidFill>
                <a:latin typeface="Arial"/>
                <a:ea typeface="Arial"/>
                <a:cs typeface="Arial"/>
              </a:rPr>
              <a:t>dans l’ordre</a:t>
            </a:r>
            <a:r>
              <a:rPr lang="fr-FR" sz="1400" b="0" i="0" u="none" strike="noStrike" cap="none" spc="0">
                <a:solidFill>
                  <a:schemeClr val="tx1"/>
                </a:solidFill>
                <a:latin typeface="Arial"/>
                <a:ea typeface="Arial"/>
                <a:cs typeface="Arial"/>
              </a:rPr>
              <a:t> des listes qui vous a été fourni (respecter l’ordre de circulation de l’électeur)</a:t>
            </a:r>
            <a:r>
              <a:rPr lang="fr-FR">
                <a:solidFill>
                  <a:schemeClr val="tx1"/>
                </a:solidFill>
              </a:rPr>
              <a:t>.</a:t>
            </a:r>
            <a:endParaRPr>
              <a:solidFill>
                <a:schemeClr val="tx1"/>
              </a:solidFill>
            </a:endParaRPr>
          </a:p>
          <a:p>
            <a:pPr>
              <a:spcBef>
                <a:spcPts val="0"/>
              </a:spcBef>
              <a:buFont typeface="Wingdings"/>
              <a:buNone/>
              <a:defRPr/>
            </a:pPr>
            <a:endParaRPr sz="1400">
              <a:solidFill>
                <a:schemeClr val="tx1"/>
              </a:solidFill>
            </a:endParaRPr>
          </a:p>
          <a:p>
            <a:pPr>
              <a:spcBef>
                <a:spcPts val="0"/>
              </a:spcBef>
              <a:buFontTx/>
              <a:buNone/>
              <a:defRPr/>
            </a:pPr>
            <a:r>
              <a:rPr lang="fr-FR" sz="1400" b="1" i="0" u="sng" strike="noStrike" cap="none" spc="0">
                <a:solidFill>
                  <a:schemeClr val="tx1"/>
                </a:solidFill>
                <a:latin typeface="Arial"/>
                <a:ea typeface="Arial"/>
                <a:cs typeface="Arial"/>
              </a:rPr>
              <a:t>Apposer sur les murs les affiches et pancartes</a:t>
            </a:r>
            <a:r>
              <a:rPr lang="fr-FR" sz="1400" u="sng">
                <a:solidFill>
                  <a:schemeClr val="tx1"/>
                </a:solidFill>
              </a:rPr>
              <a:t> (mutualisation possible selon l’aménagement du bureau de vote)</a:t>
            </a:r>
            <a:endParaRPr sz="1400" u="sng">
              <a:solidFill>
                <a:schemeClr val="tx1"/>
              </a:solidFill>
            </a:endParaRPr>
          </a:p>
          <a:p>
            <a:pPr>
              <a:spcBef>
                <a:spcPts val="0"/>
              </a:spcBef>
              <a:buFontTx/>
              <a:buNone/>
              <a:defRPr/>
            </a:pPr>
            <a:endParaRPr sz="1400" b="1">
              <a:solidFill>
                <a:schemeClr val="tx1"/>
              </a:solidFill>
            </a:endParaRPr>
          </a:p>
          <a:p>
            <a:pPr>
              <a:spcBef>
                <a:spcPts val="0"/>
              </a:spcBef>
              <a:buFontTx/>
              <a:buNone/>
              <a:defRPr/>
            </a:pPr>
            <a:r>
              <a:rPr lang="fr-FR" sz="1200" b="1" i="0" u="none" strike="noStrike" cap="none" spc="0">
                <a:solidFill>
                  <a:schemeClr val="tx1"/>
                </a:solidFill>
                <a:latin typeface="Arial"/>
                <a:ea typeface="Arial"/>
                <a:cs typeface="Arial"/>
              </a:rPr>
              <a:t>L’affiche</a:t>
            </a:r>
            <a:r>
              <a:rPr lang="fr-FR" sz="1200" b="0" i="0" u="none" strike="noStrike" cap="none" spc="0">
                <a:solidFill>
                  <a:schemeClr val="tx1"/>
                </a:solidFill>
                <a:latin typeface="Arial"/>
                <a:ea typeface="Arial"/>
                <a:cs typeface="Arial"/>
              </a:rPr>
              <a:t> des pièces d’identité acceptées pour le vote</a:t>
            </a:r>
            <a:endParaRPr sz="1200">
              <a:solidFill>
                <a:schemeClr val="tx1"/>
              </a:solidFill>
            </a:endParaRPr>
          </a:p>
          <a:p>
            <a:pPr>
              <a:spcBef>
                <a:spcPts val="0"/>
              </a:spcBef>
              <a:buFontTx/>
              <a:buNone/>
              <a:defRPr/>
            </a:pPr>
            <a:r>
              <a:rPr lang="fr-FR" sz="1200" b="1" i="0" u="none" strike="noStrike" cap="none" spc="0">
                <a:solidFill>
                  <a:schemeClr val="tx1"/>
                </a:solidFill>
                <a:latin typeface="Arial"/>
                <a:ea typeface="Arial"/>
                <a:cs typeface="Arial"/>
              </a:rPr>
              <a:t>L’affiche</a:t>
            </a:r>
            <a:r>
              <a:rPr lang="fr-FR" sz="1200" b="0" i="0" u="none" strike="noStrike" cap="none" spc="0">
                <a:solidFill>
                  <a:schemeClr val="tx1"/>
                </a:solidFill>
                <a:latin typeface="Arial"/>
                <a:ea typeface="Arial"/>
                <a:cs typeface="Arial"/>
              </a:rPr>
              <a:t> déterminant les bulletins blancs et nuls</a:t>
            </a:r>
            <a:r>
              <a:rPr lang="fr-FR" sz="1200">
                <a:solidFill>
                  <a:schemeClr val="tx1"/>
                </a:solidFill>
              </a:rPr>
              <a:t> </a:t>
            </a:r>
            <a:endParaRPr sz="1200">
              <a:solidFill>
                <a:schemeClr val="tx1"/>
              </a:solidFill>
            </a:endParaRPr>
          </a:p>
          <a:p>
            <a:pPr>
              <a:spcBef>
                <a:spcPts val="0"/>
              </a:spcBef>
              <a:buFontTx/>
              <a:buNone/>
              <a:defRPr/>
            </a:pPr>
            <a:r>
              <a:rPr lang="fr-FR" sz="1200" b="1" i="0" u="none" strike="noStrike" cap="none" spc="0">
                <a:solidFill>
                  <a:schemeClr val="tx1"/>
                </a:solidFill>
                <a:latin typeface="Arial"/>
                <a:ea typeface="Arial"/>
                <a:cs typeface="Arial"/>
              </a:rPr>
              <a:t>L’arrêté</a:t>
            </a:r>
            <a:r>
              <a:rPr lang="fr-FR" sz="1200" b="0" i="0" u="none" strike="noStrike" cap="none" spc="0">
                <a:solidFill>
                  <a:schemeClr val="tx1"/>
                </a:solidFill>
                <a:latin typeface="Arial"/>
                <a:ea typeface="Arial"/>
                <a:cs typeface="Arial"/>
              </a:rPr>
              <a:t> du préfet modifiant les heures d’ouverture du scrutin</a:t>
            </a:r>
            <a:endParaRPr sz="1200">
              <a:solidFill>
                <a:schemeClr val="tx1"/>
              </a:solidFill>
            </a:endParaRPr>
          </a:p>
          <a:p>
            <a:pPr>
              <a:spcBef>
                <a:spcPts val="0"/>
              </a:spcBef>
              <a:buFontTx/>
              <a:buNone/>
              <a:defRPr/>
            </a:pPr>
            <a:r>
              <a:rPr lang="fr-FR" sz="1200" b="1" i="0" u="none" strike="noStrike" cap="none" spc="0">
                <a:solidFill>
                  <a:schemeClr val="tx1"/>
                </a:solidFill>
                <a:latin typeface="Arial"/>
                <a:ea typeface="Arial"/>
                <a:cs typeface="Arial"/>
              </a:rPr>
              <a:t>Une affiche</a:t>
            </a:r>
            <a:r>
              <a:rPr lang="fr-FR" sz="1200" b="0" i="0" u="none" strike="noStrike" cap="none" spc="0">
                <a:solidFill>
                  <a:schemeClr val="tx1"/>
                </a:solidFill>
                <a:latin typeface="Arial"/>
                <a:ea typeface="Arial"/>
                <a:cs typeface="Arial"/>
              </a:rPr>
              <a:t> reproduisant les dispositions du code électoral relative à la liberté et au secret du vote</a:t>
            </a:r>
            <a:endParaRPr sz="1200">
              <a:solidFill>
                <a:schemeClr val="tx1"/>
              </a:solidFill>
            </a:endParaRPr>
          </a:p>
          <a:p>
            <a:pPr>
              <a:spcBef>
                <a:spcPts val="71"/>
              </a:spcBef>
              <a:tabLst>
                <a:tab pos="224790" algn="l"/>
              </a:tabLst>
              <a:defRPr/>
            </a:pPr>
            <a:endParaRPr lang="fr-FR" sz="1400" spc="-4"/>
          </a:p>
        </p:txBody>
      </p:sp>
      <p:sp>
        <p:nvSpPr>
          <p:cNvPr id="592064964" name="Espace réservé du texte 21"/>
          <p:cNvSpPr>
            <a:spLocks noGrp="1"/>
          </p:cNvSpPr>
          <p:nvPr>
            <p:ph type="body" sz="quarter" idx="16"/>
          </p:nvPr>
        </p:nvSpPr>
        <p:spPr bwMode="auto">
          <a:xfrm>
            <a:off x="481774" y="259091"/>
            <a:ext cx="4626053" cy="169277"/>
          </a:xfrm>
        </p:spPr>
        <p:txBody>
          <a:bodyPr/>
          <a:lstStyle/>
          <a:p>
            <a:pPr>
              <a:defRPr/>
            </a:pPr>
            <a:r>
              <a:rPr lang="fr-FR"/>
              <a:t>L’installation du bureau de vote</a:t>
            </a:r>
            <a:endParaRPr/>
          </a:p>
        </p:txBody>
      </p:sp>
      <p:sp>
        <p:nvSpPr>
          <p:cNvPr id="1090446418"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405203019"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130662286"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064982452" name="ZoneTexte 1"/>
          <p:cNvSpPr txBox="1"/>
          <p:nvPr/>
        </p:nvSpPr>
        <p:spPr bwMode="auto">
          <a:xfrm flipH="0" flipV="0">
            <a:off x="-160109" y="844533"/>
            <a:ext cx="8032797" cy="366119"/>
          </a:xfrm>
          <a:prstGeom prst="rect">
            <a:avLst/>
          </a:prstGeom>
          <a:noFill/>
        </p:spPr>
        <p:txBody>
          <a:bodyPr wrap="square" rtlCol="0">
            <a:spAutoFit/>
          </a:bodyPr>
          <a:lstStyle/>
          <a:p>
            <a:pPr algn="ctr">
              <a:defRPr/>
            </a:pPr>
            <a:r>
              <a:rPr lang="fr-FR" b="1">
                <a:latin typeface="Arial"/>
                <a:cs typeface="Arial"/>
              </a:rPr>
              <a:t>Avant l’ouverture du BV</a:t>
            </a:r>
            <a:endParaRPr lang="fr-FR"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80083949" name="Espace réservé du texte 15"/>
          <p:cNvSpPr>
            <a:spLocks noGrp="1"/>
          </p:cNvSpPr>
          <p:nvPr>
            <p:ph type="body" sz="quarter" idx="10"/>
          </p:nvPr>
        </p:nvSpPr>
        <p:spPr bwMode="auto">
          <a:xfrm>
            <a:off x="168480" y="1935043"/>
            <a:ext cx="7814490" cy="2753623"/>
          </a:xfrm>
        </p:spPr>
        <p:txBody>
          <a:bodyPr/>
          <a:lstStyle/>
          <a:p>
            <a:pPr marL="239821" indent="-239821">
              <a:buFont typeface="Wingdings"/>
              <a:buChar char="ü"/>
              <a:defRPr/>
            </a:pPr>
            <a:r>
              <a:rPr lang="fr-FR" sz="1400" b="1" u="sng"/>
              <a:t>A 8 heures</a:t>
            </a:r>
            <a:r>
              <a:rPr lang="fr-FR" sz="1400" b="1"/>
              <a:t> </a:t>
            </a:r>
            <a:r>
              <a:rPr lang="fr-FR" sz="1400"/>
              <a:t>: </a:t>
            </a:r>
            <a:endParaRPr sz="1400"/>
          </a:p>
          <a:p>
            <a:pPr marL="285750" indent="-285750">
              <a:buFont typeface="Arial"/>
              <a:buChar char="•"/>
              <a:defRPr/>
            </a:pPr>
            <a:endParaRPr sz="1400"/>
          </a:p>
          <a:p>
            <a:pPr marL="285750" indent="-285750">
              <a:buFont typeface="Arial"/>
              <a:buChar char="•"/>
              <a:defRPr/>
            </a:pPr>
            <a:r>
              <a:rPr lang="fr-FR" sz="1400"/>
              <a:t>Le </a:t>
            </a:r>
            <a:r>
              <a:rPr lang="fr-FR" sz="1400"/>
              <a:t>président constate publiquement </a:t>
            </a:r>
            <a:r>
              <a:rPr lang="fr-FR" sz="1400" b="1"/>
              <a:t>l’heure </a:t>
            </a:r>
            <a:r>
              <a:rPr lang="fr-FR" sz="1400" b="1"/>
              <a:t>d’ouverture du scrutin</a:t>
            </a:r>
            <a:endParaRPr sz="1400"/>
          </a:p>
          <a:p>
            <a:pPr>
              <a:defRPr/>
            </a:pPr>
            <a:endParaRPr sz="1400"/>
          </a:p>
          <a:p>
            <a:pPr marL="285750" indent="-285750">
              <a:buFont typeface="Arial"/>
              <a:buChar char="•"/>
              <a:defRPr/>
            </a:pPr>
            <a:r>
              <a:rPr lang="fr-FR" sz="1400"/>
              <a:t>Il demande au premier électeur qui se </a:t>
            </a:r>
            <a:r>
              <a:rPr lang="fr-FR" sz="1400"/>
              <a:t>présente </a:t>
            </a:r>
            <a:r>
              <a:rPr lang="fr-FR" sz="1400"/>
              <a:t>de </a:t>
            </a:r>
            <a:r>
              <a:rPr lang="fr-FR" sz="1400" b="1"/>
              <a:t>constater que l’urne </a:t>
            </a:r>
            <a:r>
              <a:rPr lang="fr-FR" sz="1400" b="1"/>
              <a:t>est </a:t>
            </a:r>
            <a:r>
              <a:rPr lang="fr-FR" sz="1400" b="1"/>
              <a:t>vide et la ferme</a:t>
            </a:r>
            <a:endParaRPr sz="1400"/>
          </a:p>
          <a:p>
            <a:pPr>
              <a:defRPr/>
            </a:pPr>
            <a:endParaRPr sz="1400"/>
          </a:p>
          <a:p>
            <a:pPr marL="285750" indent="-285750">
              <a:buFont typeface="Arial"/>
              <a:buChar char="•"/>
              <a:defRPr/>
            </a:pPr>
            <a:r>
              <a:rPr lang="fr-FR" sz="1400"/>
              <a:t>Il confie </a:t>
            </a:r>
            <a:r>
              <a:rPr lang="fr-FR" sz="1400" b="1"/>
              <a:t>l’une des clés de l’urne </a:t>
            </a:r>
            <a:r>
              <a:rPr lang="fr-FR" sz="1400" b="1"/>
              <a:t>à </a:t>
            </a:r>
            <a:r>
              <a:rPr lang="fr-FR" sz="1400" b="1"/>
              <a:t>un assesseur</a:t>
            </a:r>
            <a:endParaRPr sz="1400"/>
          </a:p>
          <a:p>
            <a:pPr algn="just">
              <a:spcBef>
                <a:spcPts val="0"/>
              </a:spcBef>
              <a:buFontTx/>
              <a:buNone/>
              <a:defRPr/>
            </a:pPr>
            <a:endParaRPr sz="1400" b="0" i="0"/>
          </a:p>
          <a:p>
            <a:pPr algn="just">
              <a:spcBef>
                <a:spcPts val="0"/>
              </a:spcBef>
              <a:buFontTx/>
              <a:buNone/>
              <a:defRPr/>
            </a:pPr>
            <a:r>
              <a:rPr lang="fr-FR" sz="1400" b="0" i="0" u="none" strike="noStrike" cap="none" spc="0">
                <a:solidFill>
                  <a:schemeClr val="tx1"/>
                </a:solidFill>
                <a:latin typeface="Arial"/>
                <a:ea typeface="Arial"/>
                <a:cs typeface="Arial"/>
              </a:rPr>
              <a:t>Bien vérifier que l’assesseur en charge de la liste d’émargement </a:t>
            </a:r>
            <a:r>
              <a:rPr lang="fr-FR" sz="1400" b="1" i="0" u="none" strike="noStrike" cap="none" spc="0">
                <a:solidFill>
                  <a:schemeClr val="tx1"/>
                </a:solidFill>
                <a:latin typeface="Arial"/>
                <a:ea typeface="Arial"/>
                <a:cs typeface="Arial"/>
              </a:rPr>
              <a:t>fait </a:t>
            </a:r>
            <a:r>
              <a:rPr lang="fr-FR" sz="1400" b="1" i="0" u="none" strike="noStrike" cap="none" spc="0">
                <a:solidFill>
                  <a:schemeClr val="tx1"/>
                </a:solidFill>
                <a:latin typeface="Arial"/>
                <a:ea typeface="Arial"/>
                <a:cs typeface="Arial"/>
              </a:rPr>
              <a:t>signer </a:t>
            </a:r>
            <a:r>
              <a:rPr lang="fr-FR" sz="1400" b="1" i="0" u="none" strike="noStrike" cap="none" spc="0">
                <a:solidFill>
                  <a:schemeClr val="tx1"/>
                </a:solidFill>
                <a:latin typeface="Arial"/>
                <a:ea typeface="Arial"/>
                <a:cs typeface="Arial"/>
              </a:rPr>
              <a:t>les électeurs dans la colonne </a:t>
            </a:r>
            <a:r>
              <a:rPr lang="fr-FR" sz="1400" b="1" i="0" u="none" strike="noStrike" cap="none" spc="0">
                <a:solidFill>
                  <a:schemeClr val="tx1"/>
                </a:solidFill>
                <a:latin typeface="Arial"/>
                <a:ea typeface="Arial"/>
                <a:cs typeface="Arial"/>
              </a:rPr>
              <a:t>correspondant au </a:t>
            </a:r>
            <a:r>
              <a:rPr lang="fr-FR" sz="1400" b="1" i="0" u="none" strike="noStrike" cap="none" spc="0">
                <a:solidFill>
                  <a:schemeClr val="tx1"/>
                </a:solidFill>
                <a:latin typeface="Arial"/>
                <a:ea typeface="Arial"/>
                <a:cs typeface="Arial"/>
              </a:rPr>
              <a:t>tour en cours</a:t>
            </a:r>
            <a:r>
              <a:rPr lang="fr-FR" sz="1400" b="0" i="0" u="none" strike="noStrike" cap="none" spc="0">
                <a:solidFill>
                  <a:schemeClr val="tx1"/>
                </a:solidFill>
                <a:latin typeface="Arial"/>
                <a:ea typeface="Arial"/>
                <a:cs typeface="Arial"/>
              </a:rPr>
              <a:t> </a:t>
            </a:r>
            <a:r>
              <a:rPr lang="fr-FR" sz="1400" b="0" i="0" u="none" strike="noStrike" cap="none" spc="0">
                <a:solidFill>
                  <a:schemeClr val="tx1"/>
                </a:solidFill>
                <a:latin typeface="Arial"/>
                <a:ea typeface="Arial"/>
                <a:cs typeface="Arial"/>
              </a:rPr>
              <a:t>(</a:t>
            </a:r>
            <a:r>
              <a:rPr lang="fr-FR" sz="1400" b="0" i="0" u="none" strike="noStrike" cap="none" spc="0">
                <a:solidFill>
                  <a:schemeClr val="tx1"/>
                </a:solidFill>
                <a:latin typeface="Arial"/>
                <a:ea typeface="Arial"/>
                <a:cs typeface="Arial"/>
              </a:rPr>
              <a:t>1</a:t>
            </a:r>
            <a:r>
              <a:rPr lang="fr-FR" sz="1400" b="0" i="0" u="none" strike="noStrike" cap="none" spc="0" baseline="30000">
                <a:solidFill>
                  <a:schemeClr val="tx1"/>
                </a:solidFill>
                <a:latin typeface="Arial"/>
                <a:ea typeface="Arial"/>
                <a:cs typeface="Arial"/>
              </a:rPr>
              <a:t>er</a:t>
            </a:r>
            <a:r>
              <a:rPr lang="fr-FR" sz="1400" b="0" i="0" u="none" strike="noStrike" cap="none" spc="0">
                <a:solidFill>
                  <a:schemeClr val="tx1"/>
                </a:solidFill>
                <a:latin typeface="Arial"/>
                <a:ea typeface="Arial"/>
                <a:cs typeface="Arial"/>
              </a:rPr>
              <a:t> ou </a:t>
            </a:r>
            <a:r>
              <a:rPr lang="fr-FR" sz="1400" b="0" i="0" u="none" strike="noStrike" cap="none" spc="0">
                <a:solidFill>
                  <a:schemeClr val="tx1"/>
                </a:solidFill>
                <a:latin typeface="Arial"/>
                <a:ea typeface="Arial"/>
                <a:cs typeface="Arial"/>
              </a:rPr>
              <a:t>2</a:t>
            </a:r>
            <a:r>
              <a:rPr lang="fr-FR" sz="1400" b="0" i="0" u="none" strike="noStrike" cap="none" spc="0" baseline="30000">
                <a:solidFill>
                  <a:schemeClr val="tx1"/>
                </a:solidFill>
                <a:latin typeface="Arial"/>
                <a:ea typeface="Arial"/>
                <a:cs typeface="Arial"/>
              </a:rPr>
              <a:t>nd</a:t>
            </a:r>
            <a:r>
              <a:rPr lang="fr-FR" sz="1400" b="0" i="0" u="none" strike="noStrike" cap="none" spc="0">
                <a:solidFill>
                  <a:schemeClr val="tx1"/>
                </a:solidFill>
                <a:latin typeface="Arial"/>
                <a:ea typeface="Arial"/>
                <a:cs typeface="Arial"/>
              </a:rPr>
              <a:t>) en </a:t>
            </a:r>
            <a:r>
              <a:rPr lang="fr-FR" sz="1400" b="0" i="0" u="none" strike="noStrike" cap="none" spc="0">
                <a:solidFill>
                  <a:schemeClr val="tx1"/>
                </a:solidFill>
                <a:latin typeface="Arial"/>
                <a:ea typeface="Arial"/>
                <a:cs typeface="Arial"/>
              </a:rPr>
              <a:t>bleu </a:t>
            </a:r>
            <a:r>
              <a:rPr lang="fr-FR" sz="1400" b="0" i="0" u="none" strike="noStrike" cap="none" spc="0">
                <a:solidFill>
                  <a:schemeClr val="tx1"/>
                </a:solidFill>
                <a:latin typeface="Arial"/>
                <a:ea typeface="Arial"/>
                <a:cs typeface="Arial"/>
              </a:rPr>
              <a:t>ou en noir (l’électeur peut voter avec son propre stylo correspondant à la bonne couleur).</a:t>
            </a:r>
            <a:endParaRPr sz="1400" b="0" i="0" u="none" strike="noStrike" cap="none" spc="0">
              <a:solidFill>
                <a:schemeClr val="tx1"/>
              </a:solidFill>
              <a:latin typeface="Arial"/>
              <a:ea typeface="Arial"/>
              <a:cs typeface="Arial"/>
            </a:endParaRPr>
          </a:p>
          <a:p>
            <a:pPr>
              <a:defRPr/>
            </a:pPr>
            <a:endParaRPr sz="1400"/>
          </a:p>
          <a:p>
            <a:pPr marL="285750" indent="-285750">
              <a:buFont typeface="Wingdings"/>
              <a:buChar char="Ø"/>
              <a:defRPr/>
            </a:pPr>
            <a:endParaRP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482899184" name="Espace réservé du texte 21"/>
          <p:cNvSpPr>
            <a:spLocks noGrp="1"/>
          </p:cNvSpPr>
          <p:nvPr>
            <p:ph type="body" sz="quarter" idx="16"/>
          </p:nvPr>
        </p:nvSpPr>
        <p:spPr bwMode="auto">
          <a:xfrm>
            <a:off x="481774" y="259091"/>
            <a:ext cx="4626053" cy="169277"/>
          </a:xfrm>
        </p:spPr>
        <p:txBody>
          <a:bodyPr/>
          <a:lstStyle/>
          <a:p>
            <a:pPr>
              <a:defRPr/>
            </a:pPr>
            <a:r>
              <a:rPr lang="fr-FR"/>
              <a:t>Le jour du scrutin</a:t>
            </a:r>
            <a:endParaRPr/>
          </a:p>
        </p:txBody>
      </p:sp>
      <p:sp>
        <p:nvSpPr>
          <p:cNvPr id="495397615"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571013755"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91104141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71693294" name="ZoneTexte 1"/>
          <p:cNvSpPr txBox="1"/>
          <p:nvPr/>
        </p:nvSpPr>
        <p:spPr bwMode="auto">
          <a:xfrm>
            <a:off x="570479" y="736135"/>
            <a:ext cx="8015159" cy="369332"/>
          </a:xfrm>
          <a:prstGeom prst="rect">
            <a:avLst/>
          </a:prstGeom>
          <a:noFill/>
        </p:spPr>
        <p:txBody>
          <a:bodyPr wrap="square" rtlCol="0">
            <a:spAutoFit/>
          </a:bodyPr>
          <a:lstStyle/>
          <a:p>
            <a:pPr algn="ctr">
              <a:defRPr/>
            </a:pPr>
            <a:r>
              <a:rPr lang="fr-FR" b="1">
                <a:latin typeface="Arial"/>
                <a:cs typeface="Arial"/>
              </a:rPr>
              <a:t>L’ouverture du scrutin</a:t>
            </a:r>
            <a:endParaRPr lang="fr-FR" b="1">
              <a:latin typeface="Arial"/>
              <a:cs typeface="Arial"/>
            </a:endParaRPr>
          </a:p>
        </p:txBody>
      </p:sp>
      <p:pic>
        <p:nvPicPr>
          <p:cNvPr id="1287717556" name=""/>
          <p:cNvPicPr>
            <a:picLocks noChangeAspect="1"/>
          </p:cNvPicPr>
          <p:nvPr/>
        </p:nvPicPr>
        <p:blipFill>
          <a:blip r:embed="rId3"/>
          <a:stretch/>
        </p:blipFill>
        <p:spPr bwMode="auto">
          <a:xfrm flipH="0" flipV="0">
            <a:off x="6977062" y="736134"/>
            <a:ext cx="1366837" cy="136683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99214558" name="Image 2"/>
          <p:cNvPicPr>
            <a:picLocks noChangeAspect="1"/>
          </p:cNvPicPr>
          <p:nvPr/>
        </p:nvPicPr>
        <p:blipFill>
          <a:blip r:embed="rId3"/>
          <a:stretch/>
        </p:blipFill>
        <p:spPr bwMode="auto">
          <a:xfrm flipH="0" flipV="0">
            <a:off x="1545158" y="192925"/>
            <a:ext cx="5875058" cy="440288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163048" name="Titre 14"/>
          <p:cNvSpPr>
            <a:spLocks noGrp="1"/>
          </p:cNvSpPr>
          <p:nvPr>
            <p:ph type="title"/>
          </p:nvPr>
        </p:nvSpPr>
        <p:spPr bwMode="auto">
          <a:xfrm>
            <a:off x="289218" y="853321"/>
            <a:ext cx="8574863" cy="1047527"/>
          </a:xfrm>
        </p:spPr>
        <p:txBody>
          <a:bodyPr/>
          <a:lstStyle/>
          <a:p>
            <a:pPr algn="ctr">
              <a:defRPr/>
            </a:pPr>
            <a:r>
              <a:rPr lang="fr-FR" sz="2200"/>
              <a:t>Préambule 2026 – le contexte</a:t>
            </a:r>
            <a:endParaRPr lang="fr-FR" sz="2200"/>
          </a:p>
        </p:txBody>
      </p:sp>
      <p:sp>
        <p:nvSpPr>
          <p:cNvPr id="294560305" name="Espace réservé du texte 15"/>
          <p:cNvSpPr>
            <a:spLocks noGrp="1"/>
          </p:cNvSpPr>
          <p:nvPr>
            <p:ph type="body" sz="quarter" idx="10"/>
          </p:nvPr>
        </p:nvSpPr>
        <p:spPr bwMode="auto">
          <a:xfrm flipH="0" flipV="0">
            <a:off x="212889" y="2025702"/>
            <a:ext cx="8127945" cy="2499719"/>
          </a:xfrm>
        </p:spPr>
        <p:txBody>
          <a:bodyPr wrap="square" anchor="t" anchorCtr="0">
            <a:spAutoFit/>
          </a:bodyPr>
          <a:lstStyle/>
          <a:p>
            <a:pPr>
              <a:defRPr/>
            </a:pPr>
            <a:r>
              <a:rPr sz="1200" b="0" i="0" u="none">
                <a:solidFill>
                  <a:srgbClr val="000000"/>
                </a:solidFill>
                <a:latin typeface="Arial"/>
                <a:ea typeface="Arial"/>
                <a:cs typeface="Arial"/>
              </a:rPr>
              <a:t>La loi du 11 août 2025 modifie le mode de scrutin en vigueur depuis 1982 dans les communes de Paris, Lyon et Marseille.</a:t>
            </a:r>
            <a:endParaRPr sz="1200">
              <a:latin typeface="Arial"/>
              <a:ea typeface="Arial"/>
              <a:cs typeface="Arial"/>
            </a:endParaRPr>
          </a:p>
          <a:p>
            <a:pPr>
              <a:defRPr/>
            </a:pPr>
            <a:endParaRPr sz="1200">
              <a:latin typeface="Arial"/>
              <a:cs typeface="Arial"/>
            </a:endParaRPr>
          </a:p>
          <a:p>
            <a:pPr>
              <a:defRPr/>
            </a:pPr>
            <a:r>
              <a:rPr lang="fr-FR" sz="1200" b="1" i="0" u="none">
                <a:solidFill>
                  <a:srgbClr val="000000"/>
                </a:solidFill>
                <a:latin typeface="Arial"/>
                <a:ea typeface="Arial"/>
                <a:cs typeface="Arial"/>
              </a:rPr>
              <a:t>Conséquence pour Lyon</a:t>
            </a:r>
            <a:r>
              <a:rPr lang="fr-FR" sz="1200" b="0" i="0" u="none">
                <a:solidFill>
                  <a:srgbClr val="000000"/>
                </a:solidFill>
                <a:latin typeface="Arial"/>
                <a:ea typeface="Arial"/>
                <a:cs typeface="Arial"/>
              </a:rPr>
              <a:t> : </a:t>
            </a:r>
            <a:r>
              <a:rPr lang="fr-FR" sz="1200" b="0" i="0" u="none">
                <a:solidFill>
                  <a:srgbClr val="000000"/>
                </a:solidFill>
                <a:latin typeface="Arial"/>
                <a:ea typeface="Arial"/>
                <a:cs typeface="Arial"/>
              </a:rPr>
              <a:t>l</a:t>
            </a:r>
            <a:r>
              <a:rPr sz="1200" b="0" i="0" u="none">
                <a:solidFill>
                  <a:srgbClr val="000000"/>
                </a:solidFill>
                <a:latin typeface="Arial"/>
                <a:ea typeface="Arial"/>
                <a:cs typeface="Arial"/>
              </a:rPr>
              <a:t>es 15 et 22 mars 2026, les électeurs seront appelés à voter pour trois élections distinctes :</a:t>
            </a:r>
            <a:endParaRPr sz="1200" b="0" i="0" u="none">
              <a:solidFill>
                <a:srgbClr val="000000"/>
              </a:solidFill>
              <a:latin typeface="Arial"/>
              <a:ea typeface="Arial"/>
              <a:cs typeface="Arial"/>
            </a:endParaRPr>
          </a:p>
          <a:p>
            <a:pPr marL="239821" indent="-239821">
              <a:buFont typeface="Arial"/>
              <a:buChar char="•"/>
              <a:defRPr/>
            </a:pPr>
            <a:r>
              <a:rPr sz="1200" b="0" i="0" u="none">
                <a:solidFill>
                  <a:srgbClr val="000000"/>
                </a:solidFill>
                <a:latin typeface="Arial"/>
                <a:ea typeface="Arial"/>
                <a:cs typeface="Arial"/>
              </a:rPr>
              <a:t>l’Arrondissement</a:t>
            </a:r>
            <a:endParaRPr sz="1200">
              <a:latin typeface="Arial"/>
              <a:cs typeface="Arial"/>
            </a:endParaRPr>
          </a:p>
          <a:p>
            <a:pPr marL="239821" indent="-239821">
              <a:buFont typeface="Arial"/>
              <a:buChar char="•"/>
              <a:defRPr/>
            </a:pPr>
            <a:r>
              <a:rPr sz="1200" b="0" i="0" u="none">
                <a:solidFill>
                  <a:srgbClr val="000000"/>
                </a:solidFill>
                <a:latin typeface="Arial"/>
                <a:ea typeface="Arial"/>
                <a:cs typeface="Arial"/>
              </a:rPr>
              <a:t>la Ville </a:t>
            </a:r>
            <a:endParaRPr sz="1200">
              <a:latin typeface="Arial"/>
              <a:cs typeface="Arial"/>
            </a:endParaRPr>
          </a:p>
          <a:p>
            <a:pPr marL="239821" indent="-239821">
              <a:buFont typeface="Arial"/>
              <a:buChar char="•"/>
              <a:defRPr/>
            </a:pPr>
            <a:r>
              <a:rPr sz="1200" b="0" i="0" u="none">
                <a:solidFill>
                  <a:srgbClr val="000000"/>
                </a:solidFill>
                <a:latin typeface="Arial"/>
                <a:ea typeface="Arial"/>
                <a:cs typeface="Arial"/>
              </a:rPr>
              <a:t>la Métropol</a:t>
            </a:r>
            <a:r>
              <a:rPr lang="fr-FR" sz="1200" b="0" i="0" u="none">
                <a:solidFill>
                  <a:srgbClr val="000000"/>
                </a:solidFill>
                <a:latin typeface="Arial"/>
                <a:ea typeface="Arial"/>
                <a:cs typeface="Arial"/>
              </a:rPr>
              <a:t>e</a:t>
            </a:r>
            <a:endParaRPr sz="1200">
              <a:latin typeface="Arial"/>
              <a:cs typeface="Arial"/>
            </a:endParaRPr>
          </a:p>
          <a:p>
            <a:pPr>
              <a:defRPr/>
            </a:pPr>
            <a:endParaRPr sz="1200">
              <a:latin typeface="Arial"/>
              <a:cs typeface="Arial"/>
            </a:endParaRPr>
          </a:p>
          <a:p>
            <a:pPr>
              <a:defRPr/>
            </a:pPr>
            <a:r>
              <a:rPr sz="1200" b="0" i="0" u="none">
                <a:solidFill>
                  <a:srgbClr val="000000"/>
                </a:solidFill>
                <a:latin typeface="Arial"/>
                <a:ea typeface="Arial"/>
                <a:cs typeface="Arial"/>
              </a:rPr>
              <a:t>Chaque électeur déposera ainsi </a:t>
            </a:r>
            <a:r>
              <a:rPr sz="1200" b="1" i="0" u="none">
                <a:solidFill>
                  <a:srgbClr val="000000"/>
                </a:solidFill>
                <a:latin typeface="Arial"/>
                <a:ea typeface="Arial"/>
                <a:cs typeface="Arial"/>
              </a:rPr>
              <a:t>trois bulletins</a:t>
            </a:r>
            <a:r>
              <a:rPr sz="1200" b="0" i="0" u="none">
                <a:solidFill>
                  <a:srgbClr val="000000"/>
                </a:solidFill>
                <a:latin typeface="Arial"/>
                <a:ea typeface="Arial"/>
                <a:cs typeface="Arial"/>
              </a:rPr>
              <a:t> dans </a:t>
            </a:r>
            <a:r>
              <a:rPr sz="1200" b="1" i="0" u="none">
                <a:solidFill>
                  <a:srgbClr val="000000"/>
                </a:solidFill>
                <a:latin typeface="Arial"/>
                <a:ea typeface="Arial"/>
                <a:cs typeface="Arial"/>
              </a:rPr>
              <a:t>t</a:t>
            </a:r>
            <a:r>
              <a:rPr sz="1200" b="1" i="0" u="none">
                <a:solidFill>
                  <a:srgbClr val="000000"/>
                </a:solidFill>
                <a:latin typeface="Arial"/>
                <a:ea typeface="Arial"/>
                <a:cs typeface="Arial"/>
              </a:rPr>
              <a:t>rois urnes dif</a:t>
            </a:r>
            <a:r>
              <a:rPr sz="1200" b="1" i="0" u="none">
                <a:solidFill>
                  <a:srgbClr val="000000"/>
                </a:solidFill>
                <a:latin typeface="Arial"/>
                <a:ea typeface="Arial"/>
                <a:cs typeface="Arial"/>
              </a:rPr>
              <a:t>férentes</a:t>
            </a:r>
            <a:r>
              <a:rPr sz="1200" b="0" i="0" u="none">
                <a:solidFill>
                  <a:srgbClr val="000000"/>
                </a:solidFill>
                <a:latin typeface="Arial"/>
                <a:ea typeface="Arial"/>
                <a:cs typeface="Arial"/>
              </a:rPr>
              <a:t> à l’issue de </a:t>
            </a:r>
            <a:r>
              <a:rPr sz="1200" b="1" i="0" u="none">
                <a:solidFill>
                  <a:srgbClr val="000000"/>
                </a:solidFill>
                <a:latin typeface="Arial"/>
                <a:ea typeface="Arial"/>
                <a:cs typeface="Arial"/>
              </a:rPr>
              <a:t>trois parcours électoraux distincts</a:t>
            </a:r>
            <a:r>
              <a:rPr lang="fr-FR" sz="1200" b="0" i="0" u="none">
                <a:solidFill>
                  <a:srgbClr val="000000"/>
                </a:solidFill>
                <a:latin typeface="Arial"/>
                <a:ea typeface="Arial"/>
                <a:cs typeface="Arial"/>
              </a:rPr>
              <a:t> </a:t>
            </a:r>
            <a:r>
              <a:rPr sz="1200" b="0" i="0" u="none">
                <a:solidFill>
                  <a:srgbClr val="000000"/>
                </a:solidFill>
                <a:latin typeface="Arial"/>
                <a:ea typeface="Arial"/>
                <a:cs typeface="Arial"/>
              </a:rPr>
              <a:t>organisés au sein d’un même bureau de vote.</a:t>
            </a:r>
            <a:endParaRPr sz="1200" b="0">
              <a:solidFill>
                <a:schemeClr val="tx1"/>
              </a:solidFill>
              <a:latin typeface="Arial"/>
              <a:cs typeface="Arial"/>
            </a:endParaRPr>
          </a:p>
          <a:p>
            <a:pPr marL="285750" indent="-285750">
              <a:buFont typeface="Arial"/>
              <a:buChar char="•"/>
              <a:defRPr/>
            </a:pPr>
            <a:endParaRPr sz="1400">
              <a:latin typeface="Arial"/>
              <a:cs typeface="Arial"/>
            </a:endParaRPr>
          </a:p>
          <a:p>
            <a:pPr>
              <a:defRPr/>
            </a:pPr>
            <a:endParaRPr sz="1400">
              <a:latin typeface="Arial"/>
              <a:cs typeface="Arial"/>
            </a:endParaRPr>
          </a:p>
          <a:p>
            <a:pPr marL="285750" indent="-285750">
              <a:buFont typeface="Arial"/>
              <a:buChar char="•"/>
              <a:defRPr/>
            </a:pPr>
            <a:endParaRPr lang="fr-FR" sz="1600">
              <a:latin typeface="+mn-lt"/>
            </a:endParaRPr>
          </a:p>
        </p:txBody>
      </p:sp>
      <p:sp>
        <p:nvSpPr>
          <p:cNvPr id="2023838036" name="Espace réservé du texte 21"/>
          <p:cNvSpPr>
            <a:spLocks noGrp="1"/>
          </p:cNvSpPr>
          <p:nvPr>
            <p:ph type="body" sz="quarter" idx="16"/>
          </p:nvPr>
        </p:nvSpPr>
        <p:spPr bwMode="auto">
          <a:xfrm>
            <a:off x="481773" y="276606"/>
            <a:ext cx="4630372" cy="167999"/>
          </a:xfrm>
        </p:spPr>
        <p:txBody>
          <a:bodyPr/>
          <a:lstStyle/>
          <a:p>
            <a:pPr>
              <a:defRPr/>
            </a:pPr>
            <a:r>
              <a:rPr lang="fr-FR"/>
              <a:t>Gestion des scrutins - </a:t>
            </a:r>
            <a:r>
              <a:rPr lang="fr-FR" sz="1100" b="1" i="0" u="none" strike="noStrike" cap="none" spc="0">
                <a:solidFill>
                  <a:schemeClr val="tx1"/>
                </a:solidFill>
                <a:latin typeface="Arial"/>
                <a:ea typeface="Arial"/>
                <a:cs typeface="Arial"/>
              </a:rPr>
              <a:t>Formation Employés de bureau de vote</a:t>
            </a:r>
            <a:endParaRPr lang="fr-F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21008464"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C45D8D60-7669-5090-1DBF-44B37CE08690}" type="slidenum">
              <a:rPr lang="fr-FR" sz="1400"/>
              <a:t/>
            </a:fld>
            <a:endParaRPr lang="fr-FR" sz="1400"/>
          </a:p>
        </p:txBody>
      </p:sp>
      <p:pic>
        <p:nvPicPr>
          <p:cNvPr id="1617675564" name="Image 2"/>
          <p:cNvPicPr>
            <a:picLocks noChangeAspect="1"/>
          </p:cNvPicPr>
          <p:nvPr/>
        </p:nvPicPr>
        <p:blipFill>
          <a:blip r:embed="rId3"/>
          <a:stretch/>
        </p:blipFill>
        <p:spPr bwMode="auto">
          <a:xfrm flipH="0" flipV="0">
            <a:off x="1838325" y="369093"/>
            <a:ext cx="5467348" cy="410051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40262074"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11D30EA6-04D5-07B3-8B08-53534419EB9A}" type="slidenum">
              <a:rPr lang="fr-FR" sz="1400"/>
              <a:t/>
            </a:fld>
            <a:endParaRPr lang="fr-FR" sz="1400"/>
          </a:p>
        </p:txBody>
      </p:sp>
      <p:pic>
        <p:nvPicPr>
          <p:cNvPr id="1488802732" name="Image 2"/>
          <p:cNvPicPr>
            <a:picLocks noChangeAspect="1"/>
          </p:cNvPicPr>
          <p:nvPr/>
        </p:nvPicPr>
        <p:blipFill>
          <a:blip r:embed="rId3"/>
          <a:stretch/>
        </p:blipFill>
        <p:spPr bwMode="auto">
          <a:xfrm flipH="0" flipV="0">
            <a:off x="1635124" y="278605"/>
            <a:ext cx="5873749" cy="4405312"/>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690138514" name="Image 2"/>
          <p:cNvPicPr>
            <a:picLocks noChangeAspect="1"/>
          </p:cNvPicPr>
          <p:nvPr/>
        </p:nvPicPr>
        <p:blipFill>
          <a:blip r:embed="rId3"/>
          <a:stretch/>
        </p:blipFill>
        <p:spPr bwMode="auto">
          <a:xfrm flipH="0" flipV="0">
            <a:off x="654843" y="126896"/>
            <a:ext cx="4152900" cy="3114675"/>
          </a:xfrm>
          <a:prstGeom prst="rect">
            <a:avLst/>
          </a:prstGeom>
          <a:noFill/>
          <a:ln>
            <a:noFill/>
          </a:ln>
        </p:spPr>
      </p:pic>
      <p:pic>
        <p:nvPicPr>
          <p:cNvPr id="2025324992" name="Image 2"/>
          <p:cNvPicPr>
            <a:picLocks noChangeAspect="1"/>
          </p:cNvPicPr>
          <p:nvPr/>
        </p:nvPicPr>
        <p:blipFill>
          <a:blip r:embed="rId4"/>
          <a:stretch/>
        </p:blipFill>
        <p:spPr bwMode="auto">
          <a:xfrm flipH="0" flipV="0">
            <a:off x="4134093" y="1684234"/>
            <a:ext cx="4426497" cy="3321152"/>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15925643" name="Espace réservé du texte 15"/>
          <p:cNvSpPr>
            <a:spLocks noGrp="1"/>
          </p:cNvSpPr>
          <p:nvPr>
            <p:ph type="body" sz="quarter" idx="10"/>
          </p:nvPr>
        </p:nvSpPr>
        <p:spPr bwMode="auto">
          <a:xfrm>
            <a:off x="889615" y="1893824"/>
            <a:ext cx="7060206" cy="2753623"/>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965084800"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2080720880"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907946659"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373338211" name="ZoneTexte 1"/>
          <p:cNvSpPr txBox="1"/>
          <p:nvPr/>
        </p:nvSpPr>
        <p:spPr bwMode="auto">
          <a:xfrm>
            <a:off x="570479" y="251183"/>
            <a:ext cx="8015159" cy="369332"/>
          </a:xfrm>
          <a:prstGeom prst="rect">
            <a:avLst/>
          </a:prstGeom>
          <a:noFill/>
        </p:spPr>
        <p:txBody>
          <a:bodyPr wrap="square" rtlCol="0">
            <a:spAutoFit/>
          </a:bodyPr>
          <a:lstStyle/>
          <a:p>
            <a:pPr algn="ctr">
              <a:defRPr/>
            </a:pPr>
            <a:r>
              <a:rPr lang="fr-FR" b="1">
                <a:latin typeface="Arial"/>
                <a:cs typeface="Arial"/>
              </a:rPr>
              <a:t>Le parcours de l’électeur</a:t>
            </a:r>
            <a:endParaRPr lang="fr-FR" b="1">
              <a:latin typeface="Arial"/>
              <a:cs typeface="Arial"/>
            </a:endParaRPr>
          </a:p>
        </p:txBody>
      </p:sp>
      <p:pic>
        <p:nvPicPr>
          <p:cNvPr id="1643979613" name="object 11"/>
          <p:cNvPicPr/>
          <p:nvPr/>
        </p:nvPicPr>
        <p:blipFill>
          <a:blip r:embed="rId3"/>
          <a:stretch/>
        </p:blipFill>
        <p:spPr bwMode="auto">
          <a:xfrm>
            <a:off x="171087" y="1741574"/>
            <a:ext cx="1069373" cy="1022091"/>
          </a:xfrm>
          <a:prstGeom prst="rect">
            <a:avLst/>
          </a:prstGeom>
        </p:spPr>
      </p:pic>
      <p:sp>
        <p:nvSpPr>
          <p:cNvPr id="1026162029" name="object 21"/>
          <p:cNvSpPr/>
          <p:nvPr/>
        </p:nvSpPr>
        <p:spPr bwMode="auto">
          <a:xfrm>
            <a:off x="786396" y="1261173"/>
            <a:ext cx="1824514" cy="684880"/>
          </a:xfrm>
          <a:custGeom>
            <a:avLst/>
            <a:gdLst/>
            <a:ahLst/>
            <a:cxnLst/>
            <a:rect l="l" t="t" r="r" b="b"/>
            <a:pathLst>
              <a:path w="2432685" h="1209039" fill="norm" stroke="1" extrusionOk="0">
                <a:moveTo>
                  <a:pt x="0" y="201422"/>
                </a:moveTo>
                <a:lnTo>
                  <a:pt x="5319" y="155234"/>
                </a:lnTo>
                <a:lnTo>
                  <a:pt x="20473" y="112837"/>
                </a:lnTo>
                <a:lnTo>
                  <a:pt x="44251" y="75438"/>
                </a:lnTo>
                <a:lnTo>
                  <a:pt x="75444" y="44247"/>
                </a:lnTo>
                <a:lnTo>
                  <a:pt x="112843" y="20471"/>
                </a:lnTo>
                <a:lnTo>
                  <a:pt x="155238" y="5319"/>
                </a:lnTo>
                <a:lnTo>
                  <a:pt x="201422" y="0"/>
                </a:lnTo>
                <a:lnTo>
                  <a:pt x="2230881" y="0"/>
                </a:lnTo>
                <a:lnTo>
                  <a:pt x="2277069" y="5319"/>
                </a:lnTo>
                <a:lnTo>
                  <a:pt x="2319466" y="20471"/>
                </a:lnTo>
                <a:lnTo>
                  <a:pt x="2356865" y="44247"/>
                </a:lnTo>
                <a:lnTo>
                  <a:pt x="2388056" y="75438"/>
                </a:lnTo>
                <a:lnTo>
                  <a:pt x="2411832" y="112837"/>
                </a:lnTo>
                <a:lnTo>
                  <a:pt x="2426984" y="155234"/>
                </a:lnTo>
                <a:lnTo>
                  <a:pt x="2432304" y="201422"/>
                </a:lnTo>
                <a:lnTo>
                  <a:pt x="2432304" y="1007110"/>
                </a:lnTo>
                <a:lnTo>
                  <a:pt x="2426984" y="1053297"/>
                </a:lnTo>
                <a:lnTo>
                  <a:pt x="2411832" y="1095694"/>
                </a:lnTo>
                <a:lnTo>
                  <a:pt x="2388056" y="1133093"/>
                </a:lnTo>
                <a:lnTo>
                  <a:pt x="2356865" y="1164284"/>
                </a:lnTo>
                <a:lnTo>
                  <a:pt x="2319466" y="1188060"/>
                </a:lnTo>
                <a:lnTo>
                  <a:pt x="2277069" y="1203212"/>
                </a:lnTo>
                <a:lnTo>
                  <a:pt x="2230881" y="1208532"/>
                </a:lnTo>
                <a:lnTo>
                  <a:pt x="201422" y="1208532"/>
                </a:lnTo>
                <a:lnTo>
                  <a:pt x="155238" y="1203212"/>
                </a:lnTo>
                <a:lnTo>
                  <a:pt x="112843" y="1188060"/>
                </a:lnTo>
                <a:lnTo>
                  <a:pt x="75444" y="1164284"/>
                </a:lnTo>
                <a:lnTo>
                  <a:pt x="44251" y="1133093"/>
                </a:lnTo>
                <a:lnTo>
                  <a:pt x="20473" y="1095694"/>
                </a:lnTo>
                <a:lnTo>
                  <a:pt x="5319" y="1053297"/>
                </a:lnTo>
                <a:lnTo>
                  <a:pt x="0" y="1007110"/>
                </a:lnTo>
                <a:lnTo>
                  <a:pt x="0" y="201422"/>
                </a:lnTo>
                <a:close/>
              </a:path>
            </a:pathLst>
          </a:custGeom>
          <a:solidFill>
            <a:schemeClr val="bg2"/>
          </a:solidFill>
          <a:ln w="12192">
            <a:noFill/>
          </a:ln>
        </p:spPr>
        <p:txBody>
          <a:bodyPr wrap="square" lIns="0" tIns="0" rIns="0" bIns="0" rtlCol="0"/>
          <a:lstStyle/>
          <a:p>
            <a:pPr marL="9525" marR="3810" indent="953" algn="ctr">
              <a:spcBef>
                <a:spcPts val="71"/>
              </a:spcBef>
              <a:defRPr/>
            </a:pPr>
            <a:r>
              <a:rPr lang="fr-FR" sz="1300" spc="-4">
                <a:latin typeface="Arial"/>
              </a:rPr>
              <a:t>Prendre une enveloppe </a:t>
            </a:r>
            <a:r>
              <a:rPr lang="fr-FR" sz="1300" spc="-323">
                <a:latin typeface="Arial"/>
              </a:rPr>
              <a:t> </a:t>
            </a:r>
            <a:r>
              <a:rPr lang="fr-FR" sz="1300" spc="-4">
                <a:latin typeface="Arial"/>
              </a:rPr>
              <a:t>et</a:t>
            </a:r>
            <a:r>
              <a:rPr lang="fr-FR" sz="1300" spc="-11">
                <a:latin typeface="Arial"/>
              </a:rPr>
              <a:t> </a:t>
            </a:r>
            <a:r>
              <a:rPr lang="fr-FR" sz="1300" spc="-4">
                <a:latin typeface="Arial"/>
              </a:rPr>
              <a:t>le</a:t>
            </a:r>
            <a:r>
              <a:rPr lang="fr-FR" sz="1300" spc="-15">
                <a:latin typeface="Arial"/>
              </a:rPr>
              <a:t> </a:t>
            </a:r>
            <a:r>
              <a:rPr lang="fr-FR" sz="1300" spc="-4">
                <a:latin typeface="Arial"/>
              </a:rPr>
              <a:t>bulletin</a:t>
            </a:r>
            <a:r>
              <a:rPr lang="fr-FR" sz="1300" spc="-30">
                <a:latin typeface="Arial"/>
              </a:rPr>
              <a:t> </a:t>
            </a:r>
            <a:r>
              <a:rPr lang="fr-FR" sz="1300" spc="-4">
                <a:latin typeface="Arial"/>
              </a:rPr>
              <a:t>d’au</a:t>
            </a:r>
            <a:r>
              <a:rPr lang="fr-FR" sz="1300" spc="-23">
                <a:latin typeface="Arial"/>
              </a:rPr>
              <a:t> </a:t>
            </a:r>
            <a:r>
              <a:rPr lang="fr-FR" sz="1300" spc="-4">
                <a:latin typeface="Arial"/>
              </a:rPr>
              <a:t>moins </a:t>
            </a:r>
            <a:r>
              <a:rPr lang="fr-FR" sz="1300" spc="-323">
                <a:latin typeface="Arial"/>
              </a:rPr>
              <a:t> </a:t>
            </a:r>
            <a:r>
              <a:rPr lang="fr-FR" sz="1300" spc="-4">
                <a:latin typeface="Arial"/>
              </a:rPr>
              <a:t>deux</a:t>
            </a:r>
            <a:r>
              <a:rPr lang="fr-FR" sz="1300" spc="-8">
                <a:latin typeface="Arial"/>
              </a:rPr>
              <a:t> </a:t>
            </a:r>
            <a:r>
              <a:rPr lang="fr-FR" sz="1300" spc="-4">
                <a:latin typeface="Arial"/>
              </a:rPr>
              <a:t>candidats</a:t>
            </a:r>
            <a:endParaRPr lang="fr-FR" sz="1300">
              <a:latin typeface="Arial"/>
            </a:endParaRPr>
          </a:p>
        </p:txBody>
      </p:sp>
      <p:grpSp>
        <p:nvGrpSpPr>
          <p:cNvPr id="1397960644" name="Groupe 13"/>
          <p:cNvGrpSpPr/>
          <p:nvPr/>
        </p:nvGrpSpPr>
        <p:grpSpPr bwMode="auto">
          <a:xfrm>
            <a:off x="4536469" y="1079863"/>
            <a:ext cx="1586387" cy="664956"/>
            <a:chOff x="2974454" y="1509624"/>
            <a:chExt cx="2115183" cy="886608"/>
          </a:xfrm>
        </p:grpSpPr>
        <p:sp>
          <p:nvSpPr>
            <p:cNvPr id="15" name="object 30"/>
            <p:cNvSpPr/>
            <p:nvPr/>
          </p:nvSpPr>
          <p:spPr bwMode="auto">
            <a:xfrm>
              <a:off x="2974454" y="1509624"/>
              <a:ext cx="2115183" cy="886608"/>
            </a:xfrm>
            <a:custGeom>
              <a:avLst/>
              <a:gdLst/>
              <a:ahLst/>
              <a:cxnLst/>
              <a:rect l="l" t="t" r="r" b="b"/>
              <a:pathLst>
                <a:path w="2470785" h="1210310" fill="norm" stroke="1" extrusionOk="0">
                  <a:moveTo>
                    <a:pt x="2268728" y="0"/>
                  </a:moveTo>
                  <a:lnTo>
                    <a:pt x="201675" y="0"/>
                  </a:lnTo>
                  <a:lnTo>
                    <a:pt x="155434" y="5326"/>
                  </a:lnTo>
                  <a:lnTo>
                    <a:pt x="112985" y="20499"/>
                  </a:lnTo>
                  <a:lnTo>
                    <a:pt x="75539" y="44307"/>
                  </a:lnTo>
                  <a:lnTo>
                    <a:pt x="44307" y="75539"/>
                  </a:lnTo>
                  <a:lnTo>
                    <a:pt x="20499" y="112985"/>
                  </a:lnTo>
                  <a:lnTo>
                    <a:pt x="5326" y="155434"/>
                  </a:lnTo>
                  <a:lnTo>
                    <a:pt x="0" y="201675"/>
                  </a:lnTo>
                  <a:lnTo>
                    <a:pt x="0" y="1008379"/>
                  </a:lnTo>
                  <a:lnTo>
                    <a:pt x="5326" y="1054621"/>
                  </a:lnTo>
                  <a:lnTo>
                    <a:pt x="20499" y="1097070"/>
                  </a:lnTo>
                  <a:lnTo>
                    <a:pt x="44307" y="1134516"/>
                  </a:lnTo>
                  <a:lnTo>
                    <a:pt x="75539" y="1165748"/>
                  </a:lnTo>
                  <a:lnTo>
                    <a:pt x="112985" y="1189556"/>
                  </a:lnTo>
                  <a:lnTo>
                    <a:pt x="155434" y="1204729"/>
                  </a:lnTo>
                  <a:lnTo>
                    <a:pt x="201675" y="1210055"/>
                  </a:lnTo>
                  <a:lnTo>
                    <a:pt x="2268728" y="1210055"/>
                  </a:lnTo>
                  <a:lnTo>
                    <a:pt x="2314969" y="1204729"/>
                  </a:lnTo>
                  <a:lnTo>
                    <a:pt x="2357418" y="1189556"/>
                  </a:lnTo>
                  <a:lnTo>
                    <a:pt x="2394864" y="1165748"/>
                  </a:lnTo>
                  <a:lnTo>
                    <a:pt x="2426096" y="1134516"/>
                  </a:lnTo>
                  <a:lnTo>
                    <a:pt x="2449904" y="1097070"/>
                  </a:lnTo>
                  <a:lnTo>
                    <a:pt x="2465077" y="1054621"/>
                  </a:lnTo>
                  <a:lnTo>
                    <a:pt x="2470404" y="1008379"/>
                  </a:lnTo>
                  <a:lnTo>
                    <a:pt x="2470404" y="201675"/>
                  </a:lnTo>
                  <a:lnTo>
                    <a:pt x="2465077" y="155434"/>
                  </a:lnTo>
                  <a:lnTo>
                    <a:pt x="2449904" y="112985"/>
                  </a:lnTo>
                  <a:lnTo>
                    <a:pt x="2426096" y="75539"/>
                  </a:lnTo>
                  <a:lnTo>
                    <a:pt x="2394864" y="44307"/>
                  </a:lnTo>
                  <a:lnTo>
                    <a:pt x="2357418" y="20499"/>
                  </a:lnTo>
                  <a:lnTo>
                    <a:pt x="2314969" y="5326"/>
                  </a:lnTo>
                  <a:lnTo>
                    <a:pt x="2268728" y="0"/>
                  </a:lnTo>
                  <a:close/>
                </a:path>
              </a:pathLst>
            </a:custGeom>
            <a:solidFill>
              <a:schemeClr val="accent3">
                <a:lumMod val="40000"/>
                <a:lumOff val="60000"/>
                <a:alpha val="67842"/>
              </a:schemeClr>
            </a:solidFill>
          </p:spPr>
          <p:txBody>
            <a:bodyPr wrap="square" lIns="0" tIns="0" rIns="0" bIns="0" rtlCol="0"/>
            <a:lstStyle/>
            <a:p>
              <a:pPr>
                <a:defRPr/>
              </a:pPr>
              <a:endParaRPr sz="1350"/>
            </a:p>
          </p:txBody>
        </p:sp>
        <p:sp>
          <p:nvSpPr>
            <p:cNvPr id="17" name="object 32"/>
            <p:cNvSpPr txBox="1"/>
            <p:nvPr/>
          </p:nvSpPr>
          <p:spPr bwMode="auto">
            <a:xfrm>
              <a:off x="2974454" y="1574449"/>
              <a:ext cx="2066289" cy="750846"/>
            </a:xfrm>
            <a:prstGeom prst="rect">
              <a:avLst/>
            </a:prstGeom>
            <a:grpFill/>
          </p:spPr>
          <p:txBody>
            <a:bodyPr vert="horz" wrap="square" lIns="0" tIns="9049" rIns="0" bIns="0" rtlCol="0">
              <a:spAutoFit/>
            </a:bodyPr>
            <a:lstStyle/>
            <a:p>
              <a:pPr marL="9525" marR="3810" algn="ctr">
                <a:spcBef>
                  <a:spcPts val="71"/>
                </a:spcBef>
                <a:defRPr/>
              </a:pPr>
              <a:r>
                <a:rPr sz="1200" spc="-4">
                  <a:latin typeface="Arial"/>
                  <a:cs typeface="Arial"/>
                </a:rPr>
                <a:t>Passer </a:t>
              </a:r>
              <a:r>
                <a:rPr sz="1200" spc="-8">
                  <a:latin typeface="Arial"/>
                  <a:cs typeface="Arial"/>
                </a:rPr>
                <a:t>par </a:t>
              </a:r>
              <a:r>
                <a:rPr sz="1200" spc="-4">
                  <a:latin typeface="Arial"/>
                  <a:cs typeface="Arial"/>
                </a:rPr>
                <a:t>l’isoloir afin </a:t>
              </a:r>
              <a:r>
                <a:rPr sz="1200" spc="-323">
                  <a:latin typeface="Arial"/>
                  <a:cs typeface="Arial"/>
                </a:rPr>
                <a:t> </a:t>
              </a:r>
              <a:r>
                <a:rPr sz="1200" spc="-4">
                  <a:latin typeface="Arial"/>
                  <a:cs typeface="Arial"/>
                </a:rPr>
                <a:t>de respecter le secret </a:t>
              </a:r>
              <a:r>
                <a:rPr sz="1200">
                  <a:latin typeface="Arial"/>
                  <a:cs typeface="Arial"/>
                </a:rPr>
                <a:t> </a:t>
              </a:r>
              <a:r>
                <a:rPr sz="1200" spc="-4">
                  <a:latin typeface="Arial"/>
                  <a:cs typeface="Arial"/>
                </a:rPr>
                <a:t>du</a:t>
              </a:r>
              <a:r>
                <a:rPr sz="1200" spc="-8">
                  <a:latin typeface="Arial"/>
                  <a:cs typeface="Arial"/>
                </a:rPr>
                <a:t> </a:t>
              </a:r>
              <a:r>
                <a:rPr sz="1200" spc="-4">
                  <a:latin typeface="Arial"/>
                  <a:cs typeface="Arial"/>
                </a:rPr>
                <a:t>vote</a:t>
              </a:r>
              <a:endParaRPr sz="1200">
                <a:latin typeface="Arial"/>
                <a:cs typeface="Arial"/>
              </a:endParaRPr>
            </a:p>
          </p:txBody>
        </p:sp>
      </p:grpSp>
      <p:pic>
        <p:nvPicPr>
          <p:cNvPr id="536673136" name="Image 4"/>
          <p:cNvPicPr>
            <a:picLocks noChangeAspect="1"/>
          </p:cNvPicPr>
          <p:nvPr/>
        </p:nvPicPr>
        <p:blipFill>
          <a:blip r:embed="rId4"/>
          <a:stretch/>
        </p:blipFill>
        <p:spPr bwMode="auto">
          <a:xfrm>
            <a:off x="6949394" y="2109564"/>
            <a:ext cx="1403993" cy="1198002"/>
          </a:xfrm>
          <a:prstGeom prst="rect">
            <a:avLst/>
          </a:prstGeom>
        </p:spPr>
      </p:pic>
      <p:sp>
        <p:nvSpPr>
          <p:cNvPr id="1673151788" name="object 15"/>
          <p:cNvSpPr/>
          <p:nvPr/>
        </p:nvSpPr>
        <p:spPr bwMode="auto">
          <a:xfrm>
            <a:off x="6164445" y="3401223"/>
            <a:ext cx="2554379" cy="512445"/>
          </a:xfrm>
          <a:custGeom>
            <a:avLst/>
            <a:gdLst/>
            <a:ahLst/>
            <a:cxnLst/>
            <a:rect l="l" t="t" r="r" b="b"/>
            <a:pathLst>
              <a:path w="3075940" h="683260" fill="norm" stroke="1" extrusionOk="0">
                <a:moveTo>
                  <a:pt x="2961639" y="0"/>
                </a:moveTo>
                <a:lnTo>
                  <a:pt x="113791" y="0"/>
                </a:lnTo>
                <a:lnTo>
                  <a:pt x="69490" y="8939"/>
                </a:lnTo>
                <a:lnTo>
                  <a:pt x="33321" y="33321"/>
                </a:lnTo>
                <a:lnTo>
                  <a:pt x="8939" y="69490"/>
                </a:lnTo>
                <a:lnTo>
                  <a:pt x="0" y="113791"/>
                </a:lnTo>
                <a:lnTo>
                  <a:pt x="0" y="568959"/>
                </a:lnTo>
                <a:lnTo>
                  <a:pt x="8939" y="613261"/>
                </a:lnTo>
                <a:lnTo>
                  <a:pt x="33321" y="649430"/>
                </a:lnTo>
                <a:lnTo>
                  <a:pt x="69490" y="673812"/>
                </a:lnTo>
                <a:lnTo>
                  <a:pt x="113791" y="682751"/>
                </a:lnTo>
                <a:lnTo>
                  <a:pt x="2961639" y="682751"/>
                </a:lnTo>
                <a:lnTo>
                  <a:pt x="3005941" y="673812"/>
                </a:lnTo>
                <a:lnTo>
                  <a:pt x="3042110" y="649430"/>
                </a:lnTo>
                <a:lnTo>
                  <a:pt x="3066492" y="613261"/>
                </a:lnTo>
                <a:lnTo>
                  <a:pt x="3075431" y="568959"/>
                </a:lnTo>
                <a:lnTo>
                  <a:pt x="3075431" y="113791"/>
                </a:lnTo>
                <a:lnTo>
                  <a:pt x="3066492" y="69490"/>
                </a:lnTo>
                <a:lnTo>
                  <a:pt x="3042110" y="33321"/>
                </a:lnTo>
                <a:lnTo>
                  <a:pt x="3005941" y="8939"/>
                </a:lnTo>
                <a:lnTo>
                  <a:pt x="2961639" y="0"/>
                </a:lnTo>
                <a:close/>
              </a:path>
            </a:pathLst>
          </a:custGeom>
          <a:solidFill>
            <a:schemeClr val="bg2">
              <a:alpha val="50195"/>
            </a:schemeClr>
          </a:solidFill>
          <a:ln>
            <a:noFill/>
          </a:ln>
        </p:spPr>
        <p:txBody>
          <a:bodyPr wrap="square" lIns="0" tIns="0" rIns="0" bIns="0" rtlCol="0"/>
          <a:lstStyle/>
          <a:p>
            <a:pPr marL="9525" marR="3810" indent="146209">
              <a:spcBef>
                <a:spcPts val="75"/>
              </a:spcBef>
              <a:defRPr/>
            </a:pPr>
            <a:r>
              <a:rPr lang="fr-FR" sz="1200" b="1" spc="-8">
                <a:latin typeface="Arial"/>
              </a:rPr>
              <a:t>Attendre </a:t>
            </a:r>
            <a:r>
              <a:rPr lang="fr-FR" sz="1200">
                <a:latin typeface="Arial"/>
              </a:rPr>
              <a:t>: les </a:t>
            </a:r>
            <a:r>
              <a:rPr lang="fr-FR" sz="1200" spc="-4">
                <a:latin typeface="Arial"/>
              </a:rPr>
              <a:t>membres </a:t>
            </a:r>
            <a:r>
              <a:rPr lang="fr-FR" sz="1200">
                <a:latin typeface="Arial"/>
              </a:rPr>
              <a:t>du BV </a:t>
            </a:r>
            <a:r>
              <a:rPr lang="fr-FR" sz="1200" spc="4">
                <a:latin typeface="Arial"/>
              </a:rPr>
              <a:t> </a:t>
            </a:r>
            <a:r>
              <a:rPr lang="fr-FR" sz="1200" spc="-4">
                <a:latin typeface="Arial"/>
              </a:rPr>
              <a:t>cherchent</a:t>
            </a:r>
            <a:r>
              <a:rPr lang="fr-FR" sz="1200" spc="-38">
                <a:latin typeface="Arial"/>
              </a:rPr>
              <a:t> </a:t>
            </a:r>
            <a:r>
              <a:rPr lang="fr-FR" sz="1200">
                <a:latin typeface="Arial"/>
              </a:rPr>
              <a:t>sur</a:t>
            </a:r>
            <a:r>
              <a:rPr lang="fr-FR" sz="1200" spc="-34">
                <a:latin typeface="Arial"/>
              </a:rPr>
              <a:t> </a:t>
            </a:r>
            <a:r>
              <a:rPr lang="fr-FR" sz="1200" spc="-4">
                <a:latin typeface="Arial"/>
              </a:rPr>
              <a:t>la</a:t>
            </a:r>
            <a:r>
              <a:rPr lang="fr-FR" sz="1200" spc="-15">
                <a:latin typeface="Arial"/>
              </a:rPr>
              <a:t> </a:t>
            </a:r>
            <a:r>
              <a:rPr lang="fr-FR" sz="1200">
                <a:latin typeface="Arial"/>
              </a:rPr>
              <a:t>liste</a:t>
            </a:r>
            <a:r>
              <a:rPr lang="fr-FR" sz="1200" spc="-26">
                <a:latin typeface="Arial"/>
              </a:rPr>
              <a:t> </a:t>
            </a:r>
            <a:r>
              <a:rPr lang="fr-FR" sz="1200" spc="-4">
                <a:latin typeface="Arial"/>
              </a:rPr>
              <a:t>d’émargement</a:t>
            </a:r>
            <a:endParaRPr lang="fr-FR" sz="1200">
              <a:latin typeface="Arial"/>
            </a:endParaRPr>
          </a:p>
        </p:txBody>
      </p:sp>
      <p:grpSp>
        <p:nvGrpSpPr>
          <p:cNvPr id="552345443" name="Groupe 5"/>
          <p:cNvGrpSpPr/>
          <p:nvPr/>
        </p:nvGrpSpPr>
        <p:grpSpPr bwMode="auto">
          <a:xfrm>
            <a:off x="4425534" y="3969120"/>
            <a:ext cx="1755299" cy="419009"/>
            <a:chOff x="4425534" y="3969120"/>
            <a:chExt cx="1755299" cy="419009"/>
          </a:xfrm>
        </p:grpSpPr>
        <p:sp>
          <p:nvSpPr>
            <p:cNvPr id="26" name="object 30"/>
            <p:cNvSpPr/>
            <p:nvPr/>
          </p:nvSpPr>
          <p:spPr bwMode="auto">
            <a:xfrm>
              <a:off x="4425534" y="3969120"/>
              <a:ext cx="1755299" cy="419009"/>
            </a:xfrm>
            <a:custGeom>
              <a:avLst/>
              <a:gdLst/>
              <a:ahLst/>
              <a:cxnLst/>
              <a:rect l="l" t="t" r="r" b="b"/>
              <a:pathLst>
                <a:path w="2470785" h="1210310" fill="norm" stroke="1" extrusionOk="0">
                  <a:moveTo>
                    <a:pt x="2268728" y="0"/>
                  </a:moveTo>
                  <a:lnTo>
                    <a:pt x="201675" y="0"/>
                  </a:lnTo>
                  <a:lnTo>
                    <a:pt x="155434" y="5326"/>
                  </a:lnTo>
                  <a:lnTo>
                    <a:pt x="112985" y="20499"/>
                  </a:lnTo>
                  <a:lnTo>
                    <a:pt x="75539" y="44307"/>
                  </a:lnTo>
                  <a:lnTo>
                    <a:pt x="44307" y="75539"/>
                  </a:lnTo>
                  <a:lnTo>
                    <a:pt x="20499" y="112985"/>
                  </a:lnTo>
                  <a:lnTo>
                    <a:pt x="5326" y="155434"/>
                  </a:lnTo>
                  <a:lnTo>
                    <a:pt x="0" y="201675"/>
                  </a:lnTo>
                  <a:lnTo>
                    <a:pt x="0" y="1008379"/>
                  </a:lnTo>
                  <a:lnTo>
                    <a:pt x="5326" y="1054621"/>
                  </a:lnTo>
                  <a:lnTo>
                    <a:pt x="20499" y="1097070"/>
                  </a:lnTo>
                  <a:lnTo>
                    <a:pt x="44307" y="1134516"/>
                  </a:lnTo>
                  <a:lnTo>
                    <a:pt x="75539" y="1165748"/>
                  </a:lnTo>
                  <a:lnTo>
                    <a:pt x="112985" y="1189556"/>
                  </a:lnTo>
                  <a:lnTo>
                    <a:pt x="155434" y="1204729"/>
                  </a:lnTo>
                  <a:lnTo>
                    <a:pt x="201675" y="1210055"/>
                  </a:lnTo>
                  <a:lnTo>
                    <a:pt x="2268728" y="1210055"/>
                  </a:lnTo>
                  <a:lnTo>
                    <a:pt x="2314969" y="1204729"/>
                  </a:lnTo>
                  <a:lnTo>
                    <a:pt x="2357418" y="1189556"/>
                  </a:lnTo>
                  <a:lnTo>
                    <a:pt x="2394864" y="1165748"/>
                  </a:lnTo>
                  <a:lnTo>
                    <a:pt x="2426096" y="1134516"/>
                  </a:lnTo>
                  <a:lnTo>
                    <a:pt x="2449904" y="1097070"/>
                  </a:lnTo>
                  <a:lnTo>
                    <a:pt x="2465077" y="1054621"/>
                  </a:lnTo>
                  <a:lnTo>
                    <a:pt x="2470404" y="1008379"/>
                  </a:lnTo>
                  <a:lnTo>
                    <a:pt x="2470404" y="201675"/>
                  </a:lnTo>
                  <a:lnTo>
                    <a:pt x="2465077" y="155434"/>
                  </a:lnTo>
                  <a:lnTo>
                    <a:pt x="2449904" y="112985"/>
                  </a:lnTo>
                  <a:lnTo>
                    <a:pt x="2426096" y="75539"/>
                  </a:lnTo>
                  <a:lnTo>
                    <a:pt x="2394864" y="44307"/>
                  </a:lnTo>
                  <a:lnTo>
                    <a:pt x="2357418" y="20499"/>
                  </a:lnTo>
                  <a:lnTo>
                    <a:pt x="2314969" y="5326"/>
                  </a:lnTo>
                  <a:lnTo>
                    <a:pt x="2268728" y="0"/>
                  </a:lnTo>
                  <a:close/>
                </a:path>
              </a:pathLst>
            </a:custGeom>
            <a:solidFill>
              <a:schemeClr val="accent3">
                <a:lumMod val="40000"/>
                <a:lumOff val="60000"/>
                <a:alpha val="67842"/>
              </a:schemeClr>
            </a:solidFill>
          </p:spPr>
          <p:txBody>
            <a:bodyPr wrap="square" lIns="0" tIns="0" rIns="0" bIns="0" rtlCol="0"/>
            <a:lstStyle/>
            <a:p>
              <a:pPr>
                <a:defRPr/>
              </a:pPr>
              <a:endParaRPr sz="1350"/>
            </a:p>
          </p:txBody>
        </p:sp>
        <p:sp>
          <p:nvSpPr>
            <p:cNvPr id="27" name="Rectangle 26"/>
            <p:cNvSpPr/>
            <p:nvPr/>
          </p:nvSpPr>
          <p:spPr bwMode="auto">
            <a:xfrm>
              <a:off x="4746462" y="4019034"/>
              <a:ext cx="1128514" cy="292387"/>
            </a:xfrm>
            <a:prstGeom prst="rect">
              <a:avLst/>
            </a:prstGeom>
            <a:grpFill/>
          </p:spPr>
          <p:txBody>
            <a:bodyPr wrap="none">
              <a:spAutoFit/>
            </a:bodyPr>
            <a:lstStyle/>
            <a:p>
              <a:pPr marL="9525">
                <a:spcBef>
                  <a:spcPts val="75"/>
                </a:spcBef>
                <a:defRPr/>
              </a:pPr>
              <a:r>
                <a:rPr lang="fr-FR" sz="1300" spc="-4">
                  <a:latin typeface="Arial"/>
                </a:rPr>
                <a:t>Si</a:t>
              </a:r>
              <a:r>
                <a:rPr lang="fr-FR" sz="1300" spc="-38">
                  <a:latin typeface="Arial"/>
                </a:rPr>
                <a:t> </a:t>
              </a:r>
              <a:r>
                <a:rPr lang="fr-FR" sz="1300" spc="-4">
                  <a:latin typeface="Arial"/>
                </a:rPr>
                <a:t>inscription</a:t>
              </a:r>
              <a:endParaRPr lang="fr-FR" sz="1300">
                <a:latin typeface="Arial"/>
              </a:endParaRPr>
            </a:p>
          </p:txBody>
        </p:sp>
      </p:grpSp>
      <p:sp>
        <p:nvSpPr>
          <p:cNvPr id="1259645639" name="object 35"/>
          <p:cNvSpPr/>
          <p:nvPr/>
        </p:nvSpPr>
        <p:spPr bwMode="auto">
          <a:xfrm>
            <a:off x="6409663" y="3859427"/>
            <a:ext cx="326537" cy="510972"/>
          </a:xfrm>
          <a:custGeom>
            <a:avLst/>
            <a:gdLst/>
            <a:ahLst/>
            <a:cxnLst/>
            <a:rect l="l" t="t" r="r" b="b"/>
            <a:pathLst>
              <a:path w="746759" h="984885" fill="norm" stroke="1" extrusionOk="0">
                <a:moveTo>
                  <a:pt x="746760" y="0"/>
                </a:moveTo>
                <a:lnTo>
                  <a:pt x="560070" y="0"/>
                </a:lnTo>
                <a:lnTo>
                  <a:pt x="560070" y="704469"/>
                </a:lnTo>
                <a:lnTo>
                  <a:pt x="186690" y="704469"/>
                </a:lnTo>
                <a:lnTo>
                  <a:pt x="186690" y="611124"/>
                </a:lnTo>
                <a:lnTo>
                  <a:pt x="0" y="797814"/>
                </a:lnTo>
                <a:lnTo>
                  <a:pt x="186690" y="984504"/>
                </a:lnTo>
                <a:lnTo>
                  <a:pt x="186690" y="891159"/>
                </a:lnTo>
                <a:lnTo>
                  <a:pt x="746760" y="891159"/>
                </a:lnTo>
                <a:lnTo>
                  <a:pt x="746760" y="0"/>
                </a:lnTo>
                <a:close/>
              </a:path>
            </a:pathLst>
          </a:custGeom>
          <a:solidFill>
            <a:schemeClr val="tx1">
              <a:alpha val="45097"/>
            </a:schemeClr>
          </a:solidFill>
        </p:spPr>
        <p:txBody>
          <a:bodyPr wrap="square" lIns="0" tIns="0" rIns="0" bIns="0" rtlCol="0"/>
          <a:lstStyle/>
          <a:p>
            <a:pPr>
              <a:defRPr/>
            </a:pPr>
            <a:endParaRPr sz="1350"/>
          </a:p>
        </p:txBody>
      </p:sp>
      <p:grpSp>
        <p:nvGrpSpPr>
          <p:cNvPr id="1139765314" name="Groupe 30"/>
          <p:cNvGrpSpPr/>
          <p:nvPr/>
        </p:nvGrpSpPr>
        <p:grpSpPr bwMode="auto">
          <a:xfrm>
            <a:off x="1004219" y="1444433"/>
            <a:ext cx="3624071" cy="1875482"/>
            <a:chOff x="335419" y="2155190"/>
            <a:chExt cx="4832095" cy="2500642"/>
          </a:xfrm>
        </p:grpSpPr>
        <p:pic>
          <p:nvPicPr>
            <p:cNvPr id="32" name="object 6"/>
            <p:cNvPicPr/>
            <p:nvPr/>
          </p:nvPicPr>
          <p:blipFill>
            <a:blip r:embed="rId5"/>
            <a:stretch/>
          </p:blipFill>
          <p:spPr bwMode="auto">
            <a:xfrm>
              <a:off x="2666872" y="2155190"/>
              <a:ext cx="2500642" cy="2500642"/>
            </a:xfrm>
            <a:prstGeom prst="rect">
              <a:avLst/>
            </a:prstGeom>
          </p:spPr>
        </p:pic>
        <p:pic>
          <p:nvPicPr>
            <p:cNvPr id="33" name="object 7"/>
            <p:cNvPicPr/>
            <p:nvPr/>
          </p:nvPicPr>
          <p:blipFill>
            <a:blip r:embed="rId6"/>
            <a:stretch/>
          </p:blipFill>
          <p:spPr bwMode="auto">
            <a:xfrm>
              <a:off x="335419" y="2411984"/>
              <a:ext cx="2447353" cy="1909826"/>
            </a:xfrm>
            <a:prstGeom prst="rect">
              <a:avLst/>
            </a:prstGeom>
          </p:spPr>
        </p:pic>
      </p:grpSp>
      <p:sp>
        <p:nvSpPr>
          <p:cNvPr id="679376305" name="object 42"/>
          <p:cNvSpPr/>
          <p:nvPr/>
        </p:nvSpPr>
        <p:spPr bwMode="auto">
          <a:xfrm>
            <a:off x="1437197" y="3832973"/>
            <a:ext cx="1499711" cy="563880"/>
          </a:xfrm>
          <a:custGeom>
            <a:avLst/>
            <a:gdLst/>
            <a:ahLst/>
            <a:cxnLst/>
            <a:rect l="l" t="t" r="r" b="b"/>
            <a:pathLst>
              <a:path w="1999615" h="751839" fill="norm" stroke="1" extrusionOk="0">
                <a:moveTo>
                  <a:pt x="1874265" y="0"/>
                </a:moveTo>
                <a:lnTo>
                  <a:pt x="125221" y="0"/>
                </a:lnTo>
                <a:lnTo>
                  <a:pt x="76455" y="9832"/>
                </a:lnTo>
                <a:lnTo>
                  <a:pt x="36655" y="36655"/>
                </a:lnTo>
                <a:lnTo>
                  <a:pt x="9832" y="76455"/>
                </a:lnTo>
                <a:lnTo>
                  <a:pt x="0" y="125221"/>
                </a:lnTo>
                <a:lnTo>
                  <a:pt x="0" y="626110"/>
                </a:lnTo>
                <a:lnTo>
                  <a:pt x="9832" y="674849"/>
                </a:lnTo>
                <a:lnTo>
                  <a:pt x="36655" y="714652"/>
                </a:lnTo>
                <a:lnTo>
                  <a:pt x="76455" y="741490"/>
                </a:lnTo>
                <a:lnTo>
                  <a:pt x="125221" y="751332"/>
                </a:lnTo>
                <a:lnTo>
                  <a:pt x="1874265" y="751332"/>
                </a:lnTo>
                <a:lnTo>
                  <a:pt x="1923032" y="741490"/>
                </a:lnTo>
                <a:lnTo>
                  <a:pt x="1962832" y="714652"/>
                </a:lnTo>
                <a:lnTo>
                  <a:pt x="1989655" y="674849"/>
                </a:lnTo>
                <a:lnTo>
                  <a:pt x="1999487" y="626110"/>
                </a:lnTo>
                <a:lnTo>
                  <a:pt x="1999487" y="125221"/>
                </a:lnTo>
                <a:lnTo>
                  <a:pt x="1989655" y="76455"/>
                </a:lnTo>
                <a:lnTo>
                  <a:pt x="1962832" y="36655"/>
                </a:lnTo>
                <a:lnTo>
                  <a:pt x="1923032" y="9832"/>
                </a:lnTo>
                <a:lnTo>
                  <a:pt x="1874265" y="0"/>
                </a:lnTo>
                <a:close/>
              </a:path>
            </a:pathLst>
          </a:custGeom>
          <a:solidFill>
            <a:schemeClr val="bg2">
              <a:lumMod val="90000"/>
              <a:alpha val="67842"/>
            </a:schemeClr>
          </a:solidFill>
          <a:ln>
            <a:noFill/>
          </a:ln>
        </p:spPr>
        <p:txBody>
          <a:bodyPr wrap="square" lIns="0" tIns="0" rIns="0" bIns="0" rtlCol="0"/>
          <a:lstStyle/>
          <a:p>
            <a:pPr marL="9525" marR="3810" indent="31909" algn="ctr">
              <a:spcBef>
                <a:spcPts val="75"/>
              </a:spcBef>
              <a:defRPr/>
            </a:pPr>
            <a:r>
              <a:rPr lang="fr-FR" sz="1300" spc="-4">
                <a:latin typeface="Arial"/>
              </a:rPr>
              <a:t>Signer la liste </a:t>
            </a:r>
            <a:r>
              <a:rPr lang="fr-FR" sz="1300" spc="-368">
                <a:latin typeface="Arial"/>
              </a:rPr>
              <a:t> </a:t>
            </a:r>
            <a:r>
              <a:rPr lang="fr-FR" sz="1300" spc="-4">
                <a:latin typeface="Arial"/>
              </a:rPr>
              <a:t>d</a:t>
            </a:r>
            <a:r>
              <a:rPr lang="fr-FR" sz="1300" spc="-8">
                <a:latin typeface="Arial"/>
              </a:rPr>
              <a:t>’</a:t>
            </a:r>
            <a:r>
              <a:rPr lang="fr-FR" sz="1300" spc="-4">
                <a:latin typeface="Arial"/>
              </a:rPr>
              <a:t>ém</a:t>
            </a:r>
            <a:r>
              <a:rPr lang="fr-FR" sz="1300" spc="-8">
                <a:latin typeface="Arial"/>
              </a:rPr>
              <a:t>a</a:t>
            </a:r>
            <a:r>
              <a:rPr lang="fr-FR" sz="1300">
                <a:latin typeface="Arial"/>
              </a:rPr>
              <a:t>rg</a:t>
            </a:r>
            <a:r>
              <a:rPr lang="fr-FR" sz="1300" spc="-8">
                <a:latin typeface="Arial"/>
              </a:rPr>
              <a:t>e</a:t>
            </a:r>
            <a:r>
              <a:rPr lang="fr-FR" sz="1300">
                <a:latin typeface="Arial"/>
              </a:rPr>
              <a:t>me</a:t>
            </a:r>
            <a:r>
              <a:rPr lang="fr-FR" sz="1300" spc="-8">
                <a:latin typeface="Arial"/>
              </a:rPr>
              <a:t>n</a:t>
            </a:r>
            <a:r>
              <a:rPr lang="fr-FR" sz="1300">
                <a:latin typeface="Arial"/>
              </a:rPr>
              <a:t>t</a:t>
            </a:r>
            <a:endParaRPr/>
          </a:p>
        </p:txBody>
      </p:sp>
      <p:grpSp>
        <p:nvGrpSpPr>
          <p:cNvPr id="1032718476" name="Groupe 34"/>
          <p:cNvGrpSpPr/>
          <p:nvPr/>
        </p:nvGrpSpPr>
        <p:grpSpPr bwMode="auto">
          <a:xfrm>
            <a:off x="1921976" y="2527959"/>
            <a:ext cx="3714226" cy="1467716"/>
            <a:chOff x="1620075" y="5010226"/>
            <a:chExt cx="4952301" cy="1956955"/>
          </a:xfrm>
        </p:grpSpPr>
        <p:pic>
          <p:nvPicPr>
            <p:cNvPr id="36" name="object 38"/>
            <p:cNvPicPr/>
            <p:nvPr/>
          </p:nvPicPr>
          <p:blipFill>
            <a:blip r:embed="rId7"/>
            <a:stretch/>
          </p:blipFill>
          <p:spPr bwMode="auto">
            <a:xfrm>
              <a:off x="1620075" y="5010226"/>
              <a:ext cx="2494851" cy="1956954"/>
            </a:xfrm>
            <a:prstGeom prst="rect">
              <a:avLst/>
            </a:prstGeom>
          </p:spPr>
        </p:pic>
        <p:pic>
          <p:nvPicPr>
            <p:cNvPr id="37" name="object 39"/>
            <p:cNvPicPr/>
            <p:nvPr/>
          </p:nvPicPr>
          <p:blipFill>
            <a:blip r:embed="rId8"/>
            <a:stretch/>
          </p:blipFill>
          <p:spPr bwMode="auto">
            <a:xfrm>
              <a:off x="4065600" y="5067668"/>
              <a:ext cx="2506776" cy="1899513"/>
            </a:xfrm>
            <a:prstGeom prst="rect">
              <a:avLst/>
            </a:prstGeom>
          </p:spPr>
        </p:pic>
      </p:grpSp>
      <p:pic>
        <p:nvPicPr>
          <p:cNvPr id="613248917" name="Image 37"/>
          <p:cNvPicPr>
            <a:picLocks noChangeAspect="1"/>
          </p:cNvPicPr>
          <p:nvPr/>
        </p:nvPicPr>
        <p:blipFill>
          <a:blip r:embed="rId9"/>
          <a:stretch/>
        </p:blipFill>
        <p:spPr bwMode="auto">
          <a:xfrm>
            <a:off x="3257836" y="3700714"/>
            <a:ext cx="831411" cy="831411"/>
          </a:xfrm>
          <a:prstGeom prst="rect">
            <a:avLst/>
          </a:prstGeom>
        </p:spPr>
      </p:pic>
      <p:pic>
        <p:nvPicPr>
          <p:cNvPr id="2010515982" name="Image 38"/>
          <p:cNvPicPr>
            <a:picLocks noChangeAspect="1"/>
          </p:cNvPicPr>
          <p:nvPr/>
        </p:nvPicPr>
        <p:blipFill>
          <a:blip r:embed="rId10"/>
          <a:stretch/>
        </p:blipFill>
        <p:spPr bwMode="auto">
          <a:xfrm>
            <a:off x="3243300" y="918525"/>
            <a:ext cx="1327912" cy="1327912"/>
          </a:xfrm>
          <a:prstGeom prst="rect">
            <a:avLst/>
          </a:prstGeom>
        </p:spPr>
      </p:pic>
      <p:grpSp>
        <p:nvGrpSpPr>
          <p:cNvPr id="1337111710" name="Groupe 2"/>
          <p:cNvGrpSpPr/>
          <p:nvPr/>
        </p:nvGrpSpPr>
        <p:grpSpPr bwMode="auto">
          <a:xfrm>
            <a:off x="6553849" y="495949"/>
            <a:ext cx="1840431" cy="1452189"/>
            <a:chOff x="6553849" y="495949"/>
            <a:chExt cx="1840431" cy="1452189"/>
          </a:xfrm>
        </p:grpSpPr>
        <p:grpSp>
          <p:nvGrpSpPr>
            <p:cNvPr id="18" name="Groupe 17"/>
            <p:cNvGrpSpPr/>
            <p:nvPr/>
          </p:nvGrpSpPr>
          <p:grpSpPr bwMode="auto">
            <a:xfrm>
              <a:off x="6553849" y="1133987"/>
              <a:ext cx="1840431" cy="814151"/>
              <a:chOff x="5471159" y="784859"/>
              <a:chExt cx="2918460" cy="1210310"/>
            </a:xfrm>
          </p:grpSpPr>
          <p:sp>
            <p:nvSpPr>
              <p:cNvPr id="19" name="object 24"/>
              <p:cNvSpPr/>
              <p:nvPr/>
            </p:nvSpPr>
            <p:spPr bwMode="auto">
              <a:xfrm>
                <a:off x="5471159" y="784859"/>
                <a:ext cx="2918460" cy="1210310"/>
              </a:xfrm>
              <a:custGeom>
                <a:avLst/>
                <a:gdLst/>
                <a:ahLst/>
                <a:cxnLst/>
                <a:rect l="l" t="t" r="r" b="b"/>
                <a:pathLst>
                  <a:path w="2918459" h="1210310" fill="norm" stroke="1" extrusionOk="0">
                    <a:moveTo>
                      <a:pt x="2716784" y="0"/>
                    </a:moveTo>
                    <a:lnTo>
                      <a:pt x="201675" y="0"/>
                    </a:lnTo>
                    <a:lnTo>
                      <a:pt x="155434" y="5326"/>
                    </a:lnTo>
                    <a:lnTo>
                      <a:pt x="112985" y="20499"/>
                    </a:lnTo>
                    <a:lnTo>
                      <a:pt x="75539" y="44307"/>
                    </a:lnTo>
                    <a:lnTo>
                      <a:pt x="44307" y="75539"/>
                    </a:lnTo>
                    <a:lnTo>
                      <a:pt x="20499" y="112985"/>
                    </a:lnTo>
                    <a:lnTo>
                      <a:pt x="5326" y="155434"/>
                    </a:lnTo>
                    <a:lnTo>
                      <a:pt x="0" y="201675"/>
                    </a:lnTo>
                    <a:lnTo>
                      <a:pt x="0" y="1008379"/>
                    </a:lnTo>
                    <a:lnTo>
                      <a:pt x="5326" y="1054621"/>
                    </a:lnTo>
                    <a:lnTo>
                      <a:pt x="20499" y="1097070"/>
                    </a:lnTo>
                    <a:lnTo>
                      <a:pt x="44307" y="1134516"/>
                    </a:lnTo>
                    <a:lnTo>
                      <a:pt x="75539" y="1165748"/>
                    </a:lnTo>
                    <a:lnTo>
                      <a:pt x="112985" y="1189556"/>
                    </a:lnTo>
                    <a:lnTo>
                      <a:pt x="155434" y="1204729"/>
                    </a:lnTo>
                    <a:lnTo>
                      <a:pt x="201675" y="1210055"/>
                    </a:lnTo>
                    <a:lnTo>
                      <a:pt x="2716784" y="1210055"/>
                    </a:lnTo>
                    <a:lnTo>
                      <a:pt x="2763025" y="1204729"/>
                    </a:lnTo>
                    <a:lnTo>
                      <a:pt x="2805474" y="1189556"/>
                    </a:lnTo>
                    <a:lnTo>
                      <a:pt x="2842920" y="1165748"/>
                    </a:lnTo>
                    <a:lnTo>
                      <a:pt x="2874152" y="1134516"/>
                    </a:lnTo>
                    <a:lnTo>
                      <a:pt x="2897960" y="1097070"/>
                    </a:lnTo>
                    <a:lnTo>
                      <a:pt x="2913133" y="1054621"/>
                    </a:lnTo>
                    <a:lnTo>
                      <a:pt x="2918460" y="1008379"/>
                    </a:lnTo>
                    <a:lnTo>
                      <a:pt x="2918460" y="201675"/>
                    </a:lnTo>
                    <a:lnTo>
                      <a:pt x="2913133" y="155434"/>
                    </a:lnTo>
                    <a:lnTo>
                      <a:pt x="2897960" y="112985"/>
                    </a:lnTo>
                    <a:lnTo>
                      <a:pt x="2874152" y="75539"/>
                    </a:lnTo>
                    <a:lnTo>
                      <a:pt x="2842920" y="44307"/>
                    </a:lnTo>
                    <a:lnTo>
                      <a:pt x="2805474" y="20499"/>
                    </a:lnTo>
                    <a:lnTo>
                      <a:pt x="2763025" y="5326"/>
                    </a:lnTo>
                    <a:lnTo>
                      <a:pt x="2716784" y="0"/>
                    </a:lnTo>
                    <a:close/>
                  </a:path>
                </a:pathLst>
              </a:custGeom>
              <a:solidFill>
                <a:schemeClr val="bg2">
                  <a:alpha val="67842"/>
                </a:schemeClr>
              </a:solidFill>
              <a:ln>
                <a:noFill/>
              </a:ln>
            </p:spPr>
            <p:txBody>
              <a:bodyPr wrap="square" lIns="0" tIns="0" rIns="0" bIns="0" rtlCol="0"/>
              <a:lstStyle/>
              <a:p>
                <a:pPr>
                  <a:defRPr/>
                </a:pPr>
                <a:endParaRPr sz="1350"/>
              </a:p>
            </p:txBody>
          </p:sp>
          <p:sp>
            <p:nvSpPr>
              <p:cNvPr id="20" name="object 26"/>
              <p:cNvSpPr txBox="1"/>
              <p:nvPr/>
            </p:nvSpPr>
            <p:spPr bwMode="auto">
              <a:xfrm>
                <a:off x="5682235" y="796637"/>
                <a:ext cx="2496821" cy="750846"/>
              </a:xfrm>
              <a:prstGeom prst="rect">
                <a:avLst/>
              </a:prstGeom>
              <a:grpFill/>
            </p:spPr>
            <p:txBody>
              <a:bodyPr vert="horz" wrap="square" lIns="0" tIns="9049" rIns="0" bIns="0" rtlCol="0">
                <a:spAutoFit/>
              </a:bodyPr>
              <a:lstStyle/>
              <a:p>
                <a:pPr marL="9049" marR="3810" indent="-476" algn="ctr">
                  <a:spcBef>
                    <a:spcPts val="71"/>
                  </a:spcBef>
                  <a:defRPr/>
                </a:pPr>
                <a:r>
                  <a:rPr sz="1200" spc="-4">
                    <a:latin typeface="Arial"/>
                    <a:cs typeface="Arial"/>
                  </a:rPr>
                  <a:t>Présenter</a:t>
                </a:r>
                <a:r>
                  <a:rPr sz="1200" spc="8">
                    <a:latin typeface="Arial"/>
                    <a:cs typeface="Arial"/>
                  </a:rPr>
                  <a:t> </a:t>
                </a:r>
                <a:r>
                  <a:rPr sz="1200" spc="-4">
                    <a:latin typeface="Arial"/>
                    <a:cs typeface="Arial"/>
                  </a:rPr>
                  <a:t>une</a:t>
                </a:r>
                <a:r>
                  <a:rPr sz="1200" spc="-8">
                    <a:latin typeface="Arial"/>
                    <a:cs typeface="Arial"/>
                  </a:rPr>
                  <a:t> </a:t>
                </a:r>
                <a:r>
                  <a:rPr sz="1200" spc="-4">
                    <a:latin typeface="Arial"/>
                    <a:cs typeface="Arial"/>
                  </a:rPr>
                  <a:t>pièce </a:t>
                </a:r>
                <a:r>
                  <a:rPr sz="1200">
                    <a:latin typeface="Arial"/>
                    <a:cs typeface="Arial"/>
                  </a:rPr>
                  <a:t> </a:t>
                </a:r>
                <a:r>
                  <a:rPr sz="1200" spc="-4">
                    <a:latin typeface="Arial"/>
                    <a:cs typeface="Arial"/>
                  </a:rPr>
                  <a:t>d’identité et </a:t>
                </a:r>
                <a:r>
                  <a:rPr sz="1200" spc="-8">
                    <a:latin typeface="Arial"/>
                    <a:cs typeface="Arial"/>
                  </a:rPr>
                  <a:t>éventuellement </a:t>
                </a:r>
                <a:r>
                  <a:rPr sz="1200" spc="-323">
                    <a:latin typeface="Arial"/>
                    <a:cs typeface="Arial"/>
                  </a:rPr>
                  <a:t> </a:t>
                </a:r>
                <a:r>
                  <a:rPr sz="1200" spc="-4">
                    <a:latin typeface="Arial"/>
                    <a:cs typeface="Arial"/>
                  </a:rPr>
                  <a:t>la</a:t>
                </a:r>
                <a:r>
                  <a:rPr sz="1200" spc="-8">
                    <a:latin typeface="Arial"/>
                    <a:cs typeface="Arial"/>
                  </a:rPr>
                  <a:t> </a:t>
                </a:r>
                <a:r>
                  <a:rPr sz="1200" spc="-4">
                    <a:latin typeface="Arial"/>
                    <a:cs typeface="Arial"/>
                  </a:rPr>
                  <a:t>carte</a:t>
                </a:r>
                <a:r>
                  <a:rPr sz="1200">
                    <a:latin typeface="Arial"/>
                    <a:cs typeface="Arial"/>
                  </a:rPr>
                  <a:t> </a:t>
                </a:r>
                <a:r>
                  <a:rPr sz="1200" spc="-4">
                    <a:latin typeface="Arial"/>
                    <a:cs typeface="Arial"/>
                  </a:rPr>
                  <a:t>électorale</a:t>
                </a:r>
                <a:endParaRPr sz="1200">
                  <a:latin typeface="Arial"/>
                  <a:cs typeface="Arial"/>
                </a:endParaRPr>
              </a:p>
            </p:txBody>
          </p:sp>
        </p:grpSp>
        <p:pic>
          <p:nvPicPr>
            <p:cNvPr id="40" name="Image 39"/>
            <p:cNvPicPr>
              <a:picLocks noChangeAspect="1"/>
            </p:cNvPicPr>
            <p:nvPr/>
          </p:nvPicPr>
          <p:blipFill>
            <a:blip r:embed="rId11"/>
            <a:stretch/>
          </p:blipFill>
          <p:spPr bwMode="auto">
            <a:xfrm>
              <a:off x="7268944" y="495949"/>
              <a:ext cx="742801" cy="742801"/>
            </a:xfrm>
            <a:prstGeom prst="rect">
              <a:avLst/>
            </a:prstGeom>
          </p:spPr>
        </p:pic>
      </p:grpSp>
      <p:sp>
        <p:nvSpPr>
          <p:cNvPr id="1139108874" name="Espace réservé du texte 40"/>
          <p:cNvSpPr>
            <a:spLocks noGrp="1"/>
          </p:cNvSpPr>
          <p:nvPr>
            <p:ph type="body" sz="quarter" idx="16"/>
          </p:nvPr>
        </p:nvSpPr>
        <p:spPr bwMode="auto">
          <a:xfrm>
            <a:off x="481775" y="276607"/>
            <a:ext cx="1539530" cy="338554"/>
          </a:xfrm>
        </p:spPr>
        <p:txBody>
          <a:bodyPr/>
          <a:lstStyle/>
          <a:p>
            <a:pPr>
              <a:defRPr/>
            </a:pPr>
            <a:r>
              <a:rPr lang="fr-FR"/>
              <a:t>Le jour du scrutin</a:t>
            </a:r>
            <a:endParaRPr lang="fr-F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39796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6162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9765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105159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979606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371117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66731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731517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596456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23454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3271847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132489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79376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162029" grpId="0" animBg="1"/>
      <p:bldP spid="1673151788" grpId="0" animBg="1"/>
      <p:bldP spid="1259645639" grpId="0" animBg="1"/>
      <p:bldP spid="679376305" grpId="0" animBg="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97669048" name="Espace réservé du texte 15"/>
          <p:cNvSpPr>
            <a:spLocks noGrp="1"/>
          </p:cNvSpPr>
          <p:nvPr>
            <p:ph type="body" sz="quarter" idx="10"/>
          </p:nvPr>
        </p:nvSpPr>
        <p:spPr bwMode="auto">
          <a:xfrm>
            <a:off x="407529" y="2009443"/>
            <a:ext cx="7503230" cy="2753622"/>
          </a:xfrm>
        </p:spPr>
        <p:txBody>
          <a:bodyPr/>
          <a:lstStyle/>
          <a:p>
            <a:pPr marL="0" lvl="1" indent="0" algn="just">
              <a:lnSpc>
                <a:spcPct val="90000"/>
              </a:lnSpc>
              <a:spcBef>
                <a:spcPts val="998"/>
              </a:spcBef>
              <a:buFontTx/>
              <a:buNone/>
              <a:defRPr/>
            </a:pPr>
            <a:r>
              <a:rPr lang="fr-FR" sz="1300" b="1" i="0" u="none" strike="noStrike" cap="none" spc="0">
                <a:solidFill>
                  <a:srgbClr val="FF0000"/>
                </a:solidFill>
                <a:latin typeface="Arial"/>
                <a:ea typeface="Arial"/>
                <a:cs typeface="Arial"/>
              </a:rPr>
              <a:t>Le passage par l’isoloir est obligatoire</a:t>
            </a:r>
            <a:r>
              <a:rPr lang="fr-FR" sz="1300" b="1" i="0" u="none" strike="noStrike" cap="none" spc="0">
                <a:solidFill>
                  <a:srgbClr val="FF0000"/>
                </a:solidFill>
                <a:latin typeface="Arial"/>
                <a:ea typeface="Arial"/>
                <a:cs typeface="Arial"/>
              </a:rPr>
              <a:t>.</a:t>
            </a:r>
            <a:r>
              <a:rPr lang="fr-FR" sz="1300" b="1" i="0" u="none" strike="noStrike" cap="none" spc="0">
                <a:solidFill>
                  <a:schemeClr val="tx1"/>
                </a:solidFill>
                <a:latin typeface="Arial"/>
                <a:ea typeface="Arial"/>
                <a:cs typeface="Arial"/>
              </a:rPr>
              <a:t> </a:t>
            </a:r>
            <a:r>
              <a:rPr lang="fr-FR" sz="1300" b="0" i="0" u="none" strike="noStrike" cap="none" spc="0">
                <a:solidFill>
                  <a:schemeClr val="tx1"/>
                </a:solidFill>
                <a:latin typeface="Arial"/>
                <a:ea typeface="Arial"/>
                <a:cs typeface="Arial"/>
              </a:rPr>
              <a:t>Le Président doit demander à l’électeur d’aller dans l’isoloir. Si l’électeur persiste dans son refus, il faut le consigner au procès-verbal</a:t>
            </a:r>
            <a:endParaRPr sz="1300">
              <a:solidFill>
                <a:schemeClr val="tx1"/>
              </a:solidFill>
              <a:latin typeface="Arial"/>
              <a:cs typeface="Arial"/>
            </a:endParaRPr>
          </a:p>
          <a:p>
            <a:pPr marL="0" indent="0" algn="just">
              <a:spcBef>
                <a:spcPts val="998"/>
              </a:spcBef>
              <a:buFontTx/>
              <a:buNone/>
              <a:defRPr/>
            </a:pPr>
            <a:r>
              <a:rPr lang="fr-FR" sz="1300" b="1" i="0" u="none" strike="noStrike" cap="none" spc="0">
                <a:solidFill>
                  <a:schemeClr val="tx1"/>
                </a:solidFill>
                <a:latin typeface="Arial"/>
                <a:ea typeface="Arial"/>
                <a:cs typeface="Arial"/>
              </a:rPr>
              <a:t>Personne handicapée : l’article L.64 autorise à se faire assister physiquement </a:t>
            </a:r>
            <a:r>
              <a:rPr lang="fr-FR" sz="1300" b="0" i="0" u="none" strike="noStrike" cap="none" spc="0">
                <a:solidFill>
                  <a:schemeClr val="tx1"/>
                </a:solidFill>
                <a:latin typeface="Arial"/>
                <a:ea typeface="Arial"/>
                <a:cs typeface="Arial"/>
              </a:rPr>
              <a:t>par l’électeur de son choix (dans l’isoloir et mettre le bulletin de vote dans l’urne). </a:t>
            </a:r>
            <a:r>
              <a:rPr lang="fr-FR" sz="1300" b="0" i="0" u="none" strike="noStrike" cap="none" spc="0">
                <a:solidFill>
                  <a:schemeClr val="tx1"/>
                </a:solidFill>
                <a:latin typeface="Arial"/>
                <a:ea typeface="Arial"/>
                <a:cs typeface="Arial"/>
              </a:rPr>
              <a:t>Mais cela </a:t>
            </a:r>
            <a:r>
              <a:rPr lang="fr-FR" sz="1300" b="0" i="0" u="sng" strike="noStrike" cap="none" spc="0">
                <a:solidFill>
                  <a:schemeClr val="tx1"/>
                </a:solidFill>
                <a:latin typeface="Arial"/>
                <a:ea typeface="Arial"/>
                <a:cs typeface="Arial"/>
              </a:rPr>
              <a:t>ne doit pas empêcher le passage obligatoire par l’isoloir</a:t>
            </a:r>
            <a:r>
              <a:rPr lang="fr-FR" sz="1300" b="0" i="0" u="none" strike="noStrike" cap="none" spc="0">
                <a:solidFill>
                  <a:schemeClr val="tx1"/>
                </a:solidFill>
                <a:latin typeface="Arial"/>
                <a:ea typeface="Arial"/>
                <a:cs typeface="Arial"/>
              </a:rPr>
              <a:t>. Le président du BV prend toutes les mesures utiles pour faciliter le vote autonome ex : abaisser l’urne. </a:t>
            </a:r>
            <a:endParaRPr lang="fr-FR" sz="1300" b="0" i="0" u="none" strike="noStrike" cap="none" spc="0">
              <a:solidFill>
                <a:schemeClr val="tx1"/>
              </a:solidFill>
              <a:latin typeface="Times New Roman"/>
              <a:cs typeface="Times New Roman"/>
            </a:endParaRPr>
          </a:p>
          <a:p>
            <a:pPr marL="0" lvl="1" indent="0" algn="just">
              <a:lnSpc>
                <a:spcPct val="90000"/>
              </a:lnSpc>
              <a:spcBef>
                <a:spcPts val="998"/>
              </a:spcBef>
              <a:buFontTx/>
              <a:buNone/>
              <a:defRPr/>
            </a:pPr>
            <a:r>
              <a:rPr lang="fr-FR" sz="1300" b="1" i="0" u="none" strike="noStrike" cap="none" spc="0">
                <a:solidFill>
                  <a:schemeClr val="tx1"/>
                </a:solidFill>
                <a:latin typeface="Arial"/>
                <a:ea typeface="Arial"/>
                <a:cs typeface="Arial"/>
              </a:rPr>
              <a:t>Si un électeur ne peut pas signer la liste d’émargement</a:t>
            </a:r>
            <a:r>
              <a:rPr lang="fr-FR" sz="1300" b="0" i="0" u="none" strike="noStrike" cap="none" spc="0">
                <a:solidFill>
                  <a:schemeClr val="tx1"/>
                </a:solidFill>
                <a:latin typeface="Arial"/>
                <a:ea typeface="Arial"/>
                <a:cs typeface="Arial"/>
              </a:rPr>
              <a:t>, il faut mettre la mention « Ne peut signer lui-même » et faire signer la personne qui l’accompagne</a:t>
            </a:r>
            <a:endParaRPr lang="fr-FR" sz="1300" b="0" i="0" u="none" strike="noStrike" cap="none" spc="0">
              <a:solidFill>
                <a:schemeClr val="tx1"/>
              </a:solidFill>
              <a:latin typeface="Times New Roman"/>
              <a:cs typeface="Times New Roman"/>
            </a:endParaRPr>
          </a:p>
          <a:p>
            <a:pPr marL="0" lvl="1" indent="0" algn="just">
              <a:lnSpc>
                <a:spcPct val="90000"/>
              </a:lnSpc>
              <a:spcBef>
                <a:spcPts val="998"/>
              </a:spcBef>
              <a:buFontTx/>
              <a:buNone/>
              <a:defRPr/>
            </a:pPr>
            <a:r>
              <a:rPr lang="fr-FR" sz="1300" b="0" i="0" u="none" strike="noStrike" cap="none" spc="0">
                <a:solidFill>
                  <a:schemeClr val="tx1"/>
                </a:solidFill>
                <a:latin typeface="Arial"/>
                <a:ea typeface="Arial"/>
                <a:cs typeface="Arial"/>
              </a:rPr>
              <a:t>Si un électeur refuse de signer la liste d’émargement alors qu’il est en état de le faire, la liste est émargée par l’assesseur chargé du contrôle et une mention est portée au PV.</a:t>
            </a:r>
            <a:endParaRPr lang="fr-FR" sz="1300" b="0" i="0" u="none" strike="noStrike" cap="none" spc="0">
              <a:solidFill>
                <a:schemeClr val="tx1"/>
              </a:solidFill>
              <a:latin typeface="Times New Roman"/>
              <a:cs typeface="Times New Roman"/>
            </a:endParaRPr>
          </a:p>
          <a:p>
            <a:pPr marL="294798" indent="-285750">
              <a:spcBef>
                <a:spcPts val="70"/>
              </a:spcBef>
              <a:buFont typeface="Arial"/>
              <a:buChar char="•"/>
              <a:tabLst>
                <a:tab pos="224789" algn="l"/>
              </a:tabLst>
              <a:defRPr/>
            </a:pPr>
            <a:endParaRPr/>
          </a:p>
          <a:p>
            <a:pPr marL="294798" indent="-285750">
              <a:spcBef>
                <a:spcPts val="70"/>
              </a:spcBef>
              <a:buFont typeface="Arial"/>
              <a:buChar char="•"/>
              <a:tabLst>
                <a:tab pos="224789" algn="l"/>
              </a:tabLst>
              <a:defRPr/>
            </a:pPr>
            <a:endParaRPr lang="fr-FR" sz="1200" spc="-2"/>
          </a:p>
          <a:p>
            <a:pPr marL="294798" indent="-285750">
              <a:spcBef>
                <a:spcPts val="70"/>
              </a:spcBef>
              <a:buFont typeface="Arial"/>
              <a:buChar char="•"/>
              <a:tabLst>
                <a:tab pos="224789" algn="l"/>
              </a:tabLst>
              <a:defRPr/>
            </a:pPr>
            <a:endParaRPr lang="fr-FR" sz="1200" spc="-2"/>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p:txBody>
      </p:sp>
      <p:sp>
        <p:nvSpPr>
          <p:cNvPr id="2116015672" name="Espace réservé du texte 21"/>
          <p:cNvSpPr>
            <a:spLocks noGrp="1"/>
          </p:cNvSpPr>
          <p:nvPr>
            <p:ph type="body" sz="quarter" idx="16"/>
          </p:nvPr>
        </p:nvSpPr>
        <p:spPr bwMode="auto">
          <a:xfrm>
            <a:off x="481773" y="259090"/>
            <a:ext cx="4646572" cy="167999"/>
          </a:xfrm>
        </p:spPr>
        <p:txBody>
          <a:bodyPr/>
          <a:lstStyle/>
          <a:p>
            <a:pPr>
              <a:defRPr/>
            </a:pPr>
            <a:r>
              <a:rPr lang="fr-FR"/>
              <a:t>Le parcours de l’électeur</a:t>
            </a:r>
            <a:endParaRPr/>
          </a:p>
        </p:txBody>
      </p:sp>
      <p:sp>
        <p:nvSpPr>
          <p:cNvPr id="1450790214"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294031981"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2134050024"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455398788" name="ZoneTexte 1"/>
          <p:cNvSpPr txBox="1"/>
          <p:nvPr/>
        </p:nvSpPr>
        <p:spPr bwMode="auto">
          <a:xfrm>
            <a:off x="632682" y="673587"/>
            <a:ext cx="8026318" cy="366119"/>
          </a:xfrm>
          <a:prstGeom prst="rect">
            <a:avLst/>
          </a:prstGeom>
          <a:noFill/>
        </p:spPr>
        <p:txBody>
          <a:bodyPr wrap="square" rtlCol="0">
            <a:spAutoFit/>
          </a:bodyPr>
          <a:lstStyle/>
          <a:p>
            <a:pPr algn="ctr">
              <a:defRPr/>
            </a:pPr>
            <a:r>
              <a:rPr lang="fr-FR" b="1"/>
              <a:t>Le parcours de l’électeur</a:t>
            </a:r>
            <a:endParaRPr lang="fr-FR" b="1"/>
          </a:p>
        </p:txBody>
      </p:sp>
      <p:pic>
        <p:nvPicPr>
          <p:cNvPr id="1149078084" name=""/>
          <p:cNvPicPr>
            <a:picLocks noChangeAspect="1"/>
          </p:cNvPicPr>
          <p:nvPr/>
        </p:nvPicPr>
        <p:blipFill>
          <a:blip r:embed="rId3"/>
          <a:stretch/>
        </p:blipFill>
        <p:spPr bwMode="auto">
          <a:xfrm flipH="0" flipV="0">
            <a:off x="7235215" y="233530"/>
            <a:ext cx="1302784" cy="132618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61889780"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409D9D95-8174-0B8B-A5A3-8CE8602F6B9F}" type="slidenum">
              <a:rPr lang="fr-FR" sz="1400"/>
              <a:t/>
            </a:fld>
            <a:endParaRPr lang="fr-FR" sz="1400"/>
          </a:p>
        </p:txBody>
      </p:sp>
      <p:pic>
        <p:nvPicPr>
          <p:cNvPr id="708684435" name="Image 2"/>
          <p:cNvPicPr>
            <a:picLocks noChangeAspect="1"/>
          </p:cNvPicPr>
          <p:nvPr/>
        </p:nvPicPr>
        <p:blipFill>
          <a:blip r:embed="rId3"/>
          <a:stretch/>
        </p:blipFill>
        <p:spPr bwMode="auto">
          <a:xfrm flipH="0" flipV="0">
            <a:off x="1519359" y="234644"/>
            <a:ext cx="6105281" cy="457896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83765904"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69881583-E119-A6A5-BE47-D2942176ACED}" type="slidenum">
              <a:rPr lang="fr-FR" sz="1400"/>
              <a:t/>
            </a:fld>
            <a:endParaRPr lang="fr-FR" sz="1400"/>
          </a:p>
        </p:txBody>
      </p:sp>
      <p:pic>
        <p:nvPicPr>
          <p:cNvPr id="1868244597" name="Image 2"/>
          <p:cNvPicPr>
            <a:picLocks noChangeAspect="1"/>
          </p:cNvPicPr>
          <p:nvPr/>
        </p:nvPicPr>
        <p:blipFill>
          <a:blip r:embed="rId3"/>
          <a:stretch/>
        </p:blipFill>
        <p:spPr bwMode="auto">
          <a:xfrm flipH="0" flipV="0">
            <a:off x="1638421" y="283550"/>
            <a:ext cx="5867156" cy="440036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76208468"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CD258B25-DF31-75C1-2559-F8BC3F0F08F3}" type="slidenum">
              <a:rPr lang="fr-FR" sz="1400"/>
              <a:t/>
            </a:fld>
            <a:endParaRPr lang="fr-FR" sz="1400"/>
          </a:p>
        </p:txBody>
      </p:sp>
      <p:pic>
        <p:nvPicPr>
          <p:cNvPr id="2076512612" name="Image 2"/>
          <p:cNvPicPr>
            <a:picLocks noChangeAspect="1"/>
          </p:cNvPicPr>
          <p:nvPr/>
        </p:nvPicPr>
        <p:blipFill>
          <a:blip r:embed="rId3"/>
          <a:stretch/>
        </p:blipFill>
        <p:spPr bwMode="auto">
          <a:xfrm flipH="0" flipV="0">
            <a:off x="1657593" y="154701"/>
            <a:ext cx="6216014" cy="4660184"/>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32332891"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666DB6A8-8A80-A163-F390-FB5F062F174F}" type="slidenum">
              <a:rPr lang="fr-FR" sz="1400"/>
              <a:t/>
            </a:fld>
            <a:endParaRPr lang="fr-FR" sz="1400"/>
          </a:p>
        </p:txBody>
      </p:sp>
      <p:pic>
        <p:nvPicPr>
          <p:cNvPr id="177860199" name="Image 2"/>
          <p:cNvPicPr>
            <a:picLocks noChangeAspect="1"/>
          </p:cNvPicPr>
          <p:nvPr/>
        </p:nvPicPr>
        <p:blipFill>
          <a:blip r:embed="rId3"/>
          <a:stretch/>
        </p:blipFill>
        <p:spPr bwMode="auto">
          <a:xfrm flipH="0" flipV="0">
            <a:off x="1768815" y="357187"/>
            <a:ext cx="5758559" cy="432922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45996505"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6944C38E-0D21-9624-9318-5C533FEC461A}" type="slidenum">
              <a:rPr lang="fr-FR" sz="1400"/>
              <a:t/>
            </a:fld>
            <a:endParaRPr lang="fr-FR" sz="1400"/>
          </a:p>
        </p:txBody>
      </p:sp>
      <p:pic>
        <p:nvPicPr>
          <p:cNvPr id="1256777473" name="Image 3"/>
          <p:cNvPicPr>
            <a:picLocks noChangeAspect="1"/>
          </p:cNvPicPr>
          <p:nvPr/>
        </p:nvPicPr>
        <p:blipFill>
          <a:blip r:embed="rId3"/>
          <a:stretch/>
        </p:blipFill>
        <p:spPr bwMode="auto">
          <a:xfrm flipH="0" flipV="0">
            <a:off x="1667664" y="285749"/>
            <a:ext cx="6227522" cy="4668812"/>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80573273" name="Titre 14"/>
          <p:cNvSpPr>
            <a:spLocks noGrp="1"/>
          </p:cNvSpPr>
          <p:nvPr>
            <p:ph type="title"/>
          </p:nvPr>
        </p:nvSpPr>
        <p:spPr bwMode="auto">
          <a:xfrm flipH="0" flipV="0">
            <a:off x="289216" y="853319"/>
            <a:ext cx="8574861" cy="606716"/>
          </a:xfrm>
        </p:spPr>
        <p:txBody>
          <a:bodyPr/>
          <a:lstStyle/>
          <a:p>
            <a:pPr algn="ctr">
              <a:defRPr/>
            </a:pPr>
            <a:r>
              <a:rPr lang="fr-FR" sz="2200"/>
              <a:t>Préambule 2026 – le contexte</a:t>
            </a:r>
            <a:endParaRPr lang="fr-FR" sz="2200"/>
          </a:p>
        </p:txBody>
      </p:sp>
      <p:sp>
        <p:nvSpPr>
          <p:cNvPr id="1071570357" name="Espace réservé du texte 15"/>
          <p:cNvSpPr>
            <a:spLocks noGrp="1"/>
          </p:cNvSpPr>
          <p:nvPr>
            <p:ph type="body" sz="quarter" idx="10"/>
          </p:nvPr>
        </p:nvSpPr>
        <p:spPr bwMode="auto">
          <a:xfrm flipH="0" flipV="0">
            <a:off x="125856" y="1900845"/>
            <a:ext cx="8758032" cy="3581759"/>
          </a:xfrm>
        </p:spPr>
        <p:txBody>
          <a:bodyPr wrap="square" anchor="t" anchorCtr="0">
            <a:spAutoFit/>
          </a:bodyPr>
          <a:lstStyle/>
          <a:p>
            <a:pPr marL="217793" indent="-217793">
              <a:buFont typeface="Arial"/>
              <a:buChar char="•"/>
              <a:defRPr/>
            </a:pPr>
            <a:r>
              <a:rPr sz="1100" b="1" i="0" u="none">
                <a:solidFill>
                  <a:schemeClr val="tx1"/>
                </a:solidFill>
                <a:latin typeface="Arial"/>
                <a:ea typeface="Arial"/>
                <a:cs typeface="Arial"/>
              </a:rPr>
              <a:t>Les él</a:t>
            </a:r>
            <a:r>
              <a:rPr lang="fr-FR" sz="1100" b="1" i="0" u="none">
                <a:solidFill>
                  <a:schemeClr val="tx1"/>
                </a:solidFill>
                <a:latin typeface="Arial"/>
                <a:ea typeface="Arial"/>
                <a:cs typeface="Arial"/>
              </a:rPr>
              <a:t>e</a:t>
            </a:r>
            <a:r>
              <a:rPr sz="1100" b="1" i="0" u="none">
                <a:solidFill>
                  <a:schemeClr val="tx1"/>
                </a:solidFill>
                <a:latin typeface="Arial"/>
                <a:ea typeface="Arial"/>
                <a:cs typeface="Arial"/>
              </a:rPr>
              <a:t>ctions d'arrondissement</a:t>
            </a:r>
            <a:r>
              <a:rPr lang="fr-FR" sz="1100" b="1" i="0" u="none">
                <a:solidFill>
                  <a:schemeClr val="tx1"/>
                </a:solidFill>
                <a:latin typeface="Arial"/>
                <a:ea typeface="Arial"/>
                <a:cs typeface="Arial"/>
              </a:rPr>
              <a:t> : </a:t>
            </a:r>
            <a:br>
              <a:rPr lang="fr-FR" sz="1100" b="1" i="0" u="none">
                <a:solidFill>
                  <a:schemeClr val="tx1"/>
                </a:solidFill>
                <a:latin typeface="Arial"/>
                <a:ea typeface="Arial"/>
                <a:cs typeface="Arial"/>
              </a:rPr>
            </a:br>
            <a:r>
              <a:rPr lang="fr-FR" sz="1100" b="0" i="0" u="none">
                <a:solidFill>
                  <a:schemeClr val="tx1"/>
                </a:solidFill>
                <a:latin typeface="Arial"/>
                <a:ea typeface="Arial"/>
                <a:cs typeface="Arial"/>
              </a:rPr>
              <a:t>I</a:t>
            </a:r>
            <a:r>
              <a:rPr sz="1100" b="0" i="0" u="none">
                <a:solidFill>
                  <a:schemeClr val="tx1"/>
                </a:solidFill>
                <a:latin typeface="Arial"/>
                <a:ea typeface="Arial"/>
                <a:cs typeface="Arial"/>
              </a:rPr>
              <a:t>l s'agira d'élire au suffrage universel direct les conseillers de </a:t>
            </a:r>
            <a:r>
              <a:rPr lang="fr-FR" sz="1100" b="0" i="0" u="none">
                <a:solidFill>
                  <a:schemeClr val="tx1"/>
                </a:solidFill>
                <a:latin typeface="Arial"/>
                <a:ea typeface="Arial"/>
                <a:cs typeface="Arial"/>
              </a:rPr>
              <a:t>l’</a:t>
            </a:r>
            <a:r>
              <a:rPr sz="1100" b="0" i="0" u="none">
                <a:solidFill>
                  <a:schemeClr val="tx1"/>
                </a:solidFill>
                <a:latin typeface="Arial"/>
                <a:ea typeface="Arial"/>
                <a:cs typeface="Arial"/>
              </a:rPr>
              <a:t>arrondissement. </a:t>
            </a:r>
            <a:br>
              <a:rPr sz="1100" b="0" i="0" u="none">
                <a:solidFill>
                  <a:schemeClr val="tx1"/>
                </a:solidFill>
                <a:latin typeface="Arial"/>
                <a:ea typeface="Arial"/>
                <a:cs typeface="Arial"/>
              </a:rPr>
            </a:br>
            <a:r>
              <a:rPr sz="1100" b="0" i="0" u="none">
                <a:solidFill>
                  <a:schemeClr val="tx1"/>
                </a:solidFill>
                <a:latin typeface="Arial"/>
                <a:ea typeface="Arial"/>
                <a:cs typeface="Arial"/>
              </a:rPr>
              <a:t>Ces derniers éliront ensuite le ou la Maire d'arrondissement.</a:t>
            </a:r>
            <a:endParaRPr sz="1100" b="1" i="0" u="none">
              <a:solidFill>
                <a:schemeClr val="tx1"/>
              </a:solidFill>
              <a:latin typeface="Arial"/>
              <a:ea typeface="Arial"/>
              <a:cs typeface="Arial"/>
            </a:endParaRPr>
          </a:p>
          <a:p>
            <a:pPr>
              <a:defRPr/>
            </a:pPr>
            <a:endParaRPr sz="1100" b="0">
              <a:solidFill>
                <a:schemeClr val="tx1"/>
              </a:solidFill>
              <a:latin typeface="Arial"/>
              <a:cs typeface="Arial"/>
            </a:endParaRPr>
          </a:p>
          <a:p>
            <a:pPr marL="217793" indent="-217793">
              <a:buFont typeface="Arial"/>
              <a:buChar char="•"/>
              <a:defRPr/>
            </a:pPr>
            <a:r>
              <a:rPr sz="1100" b="1" i="0" u="none">
                <a:solidFill>
                  <a:schemeClr val="tx1"/>
                </a:solidFill>
                <a:latin typeface="Arial"/>
                <a:ea typeface="Arial"/>
                <a:cs typeface="Arial"/>
              </a:rPr>
              <a:t>Les élections municipales</a:t>
            </a:r>
            <a:r>
              <a:rPr lang="fr-FR" sz="1100" b="1"/>
              <a:t> :</a:t>
            </a:r>
            <a:br>
              <a:rPr lang="fr-FR" sz="1100" b="1"/>
            </a:br>
            <a:r>
              <a:rPr lang="fr-FR" sz="1100" b="0" i="0" u="none">
                <a:solidFill>
                  <a:schemeClr val="tx1"/>
                </a:solidFill>
                <a:latin typeface="Arial"/>
                <a:ea typeface="Arial"/>
                <a:cs typeface="Arial"/>
              </a:rPr>
              <a:t>I</a:t>
            </a:r>
            <a:r>
              <a:rPr sz="1100" b="0" i="0" u="none">
                <a:solidFill>
                  <a:schemeClr val="tx1"/>
                </a:solidFill>
                <a:latin typeface="Arial"/>
                <a:ea typeface="Arial"/>
                <a:cs typeface="Arial"/>
              </a:rPr>
              <a:t>l s'agira d'élire au suffrage universel direct les membres du Conseil municipal de Lyon. </a:t>
            </a:r>
            <a:br>
              <a:rPr sz="1100" b="0" i="0" u="none">
                <a:solidFill>
                  <a:schemeClr val="tx1"/>
                </a:solidFill>
                <a:latin typeface="Arial"/>
                <a:ea typeface="Arial"/>
                <a:cs typeface="Arial"/>
              </a:rPr>
            </a:br>
            <a:r>
              <a:rPr sz="1100" b="0" i="0" u="none">
                <a:solidFill>
                  <a:schemeClr val="tx1"/>
                </a:solidFill>
                <a:latin typeface="Arial"/>
                <a:ea typeface="Arial"/>
                <a:cs typeface="Arial"/>
              </a:rPr>
              <a:t>Ces derniers éliront ensuite le ou la Maire de Lyon.</a:t>
            </a:r>
            <a:endParaRPr sz="1100" b="1"/>
          </a:p>
          <a:p>
            <a:pPr>
              <a:defRPr/>
            </a:pPr>
            <a:endParaRPr sz="1100" b="0">
              <a:solidFill>
                <a:schemeClr val="tx1"/>
              </a:solidFill>
              <a:latin typeface="Arial"/>
              <a:cs typeface="Arial"/>
            </a:endParaRPr>
          </a:p>
          <a:p>
            <a:pPr marL="217793" indent="-217793">
              <a:buFont typeface="Arial"/>
              <a:buChar char="•"/>
              <a:defRPr/>
            </a:pPr>
            <a:r>
              <a:rPr sz="1100" b="1" i="0" u="none">
                <a:solidFill>
                  <a:schemeClr val="tx1"/>
                </a:solidFill>
                <a:latin typeface="Arial"/>
                <a:ea typeface="Arial"/>
                <a:cs typeface="Arial"/>
              </a:rPr>
              <a:t>Les élections métropolitaines</a:t>
            </a:r>
            <a:r>
              <a:rPr lang="fr-FR" sz="1100" b="0">
                <a:solidFill>
                  <a:schemeClr val="tx1"/>
                </a:solidFill>
                <a:latin typeface="Arial"/>
                <a:cs typeface="Arial"/>
              </a:rPr>
              <a:t> :</a:t>
            </a:r>
            <a:br>
              <a:rPr lang="fr-FR" sz="1100" b="0">
                <a:solidFill>
                  <a:schemeClr val="tx1"/>
                </a:solidFill>
                <a:latin typeface="Arial"/>
                <a:cs typeface="Arial"/>
              </a:rPr>
            </a:br>
            <a:r>
              <a:rPr lang="fr-FR" sz="1100" b="0" i="0" u="none">
                <a:solidFill>
                  <a:schemeClr val="tx1"/>
                </a:solidFill>
                <a:latin typeface="Arial"/>
                <a:ea typeface="Arial"/>
                <a:cs typeface="Arial"/>
              </a:rPr>
              <a:t>U</a:t>
            </a:r>
            <a:r>
              <a:rPr sz="1100" b="0" i="0" u="none">
                <a:solidFill>
                  <a:schemeClr val="tx1"/>
                </a:solidFill>
                <a:latin typeface="Arial"/>
                <a:ea typeface="Arial"/>
                <a:cs typeface="Arial"/>
              </a:rPr>
              <a:t>n 3e scrutin distinct est organisé en même temps et au même endroit pour élire au </a:t>
            </a:r>
            <a:br>
              <a:rPr sz="1100" b="0" i="0" u="none">
                <a:solidFill>
                  <a:schemeClr val="tx1"/>
                </a:solidFill>
                <a:latin typeface="Arial"/>
                <a:ea typeface="Arial"/>
                <a:cs typeface="Arial"/>
              </a:rPr>
            </a:br>
            <a:r>
              <a:rPr sz="1100" b="0" i="0" u="none">
                <a:solidFill>
                  <a:schemeClr val="tx1"/>
                </a:solidFill>
                <a:latin typeface="Arial"/>
                <a:ea typeface="Arial"/>
                <a:cs typeface="Arial"/>
              </a:rPr>
              <a:t>suffrage universel direct les membres du Conseil de la Métropole de Lyon. </a:t>
            </a:r>
            <a:br>
              <a:rPr sz="1100" b="0" i="0" u="none">
                <a:solidFill>
                  <a:schemeClr val="tx1"/>
                </a:solidFill>
                <a:latin typeface="Arial"/>
                <a:ea typeface="Arial"/>
                <a:cs typeface="Arial"/>
              </a:rPr>
            </a:br>
            <a:r>
              <a:rPr sz="1100" b="0" i="0" u="none">
                <a:solidFill>
                  <a:schemeClr val="tx1"/>
                </a:solidFill>
                <a:latin typeface="Arial"/>
                <a:ea typeface="Arial"/>
                <a:cs typeface="Arial"/>
              </a:rPr>
              <a:t>Ces derniers éliront ensuite le ou la Président-e de la Métropole.</a:t>
            </a:r>
            <a:br>
              <a:rPr sz="1100" b="0" i="0" u="none">
                <a:solidFill>
                  <a:schemeClr val="tx1"/>
                </a:solidFill>
                <a:latin typeface="Arial"/>
                <a:ea typeface="Arial"/>
                <a:cs typeface="Arial"/>
              </a:rPr>
            </a:br>
            <a:br>
              <a:rPr sz="1100" b="0" i="0" u="none">
                <a:solidFill>
                  <a:schemeClr val="tx1"/>
                </a:solidFill>
                <a:latin typeface="Arial"/>
                <a:ea typeface="Arial"/>
                <a:cs typeface="Arial"/>
              </a:rPr>
            </a:br>
            <a:r>
              <a:rPr lang="fr-FR" sz="1200" b="1" i="0" u="none">
                <a:solidFill>
                  <a:schemeClr val="tx1"/>
                </a:solidFill>
                <a:latin typeface="Arial"/>
                <a:ea typeface="Arial"/>
                <a:cs typeface="Arial"/>
              </a:rPr>
              <a:t>L</a:t>
            </a:r>
            <a:r>
              <a:rPr lang="fr-FR" sz="1200" b="1" i="0" u="none">
                <a:solidFill>
                  <a:schemeClr val="tx1"/>
                </a:solidFill>
                <a:latin typeface="Arial"/>
                <a:ea typeface="Arial"/>
                <a:cs typeface="Arial"/>
              </a:rPr>
              <a:t>es </a:t>
            </a:r>
            <a:r>
              <a:rPr lang="fr-FR" sz="1200" b="1" i="0" u="none">
                <a:solidFill>
                  <a:schemeClr val="tx1"/>
                </a:solidFill>
                <a:latin typeface="Arial"/>
                <a:ea typeface="Arial"/>
                <a:cs typeface="Arial"/>
              </a:rPr>
              <a:t>électeurs européens </a:t>
            </a:r>
            <a:r>
              <a:rPr lang="fr-FR" sz="1200" b="0" i="0" u="none">
                <a:solidFill>
                  <a:schemeClr val="tx1"/>
                </a:solidFill>
                <a:latin typeface="Arial"/>
                <a:ea typeface="Arial"/>
                <a:cs typeface="Arial"/>
              </a:rPr>
              <a:t>ne sont pas autorisés à voter pour le scrutin métropolitain</a:t>
            </a:r>
            <a:r>
              <a:rPr lang="fr-FR" sz="1200" b="0"/>
              <a:t> </a:t>
            </a:r>
            <a:endParaRPr sz="1100" b="0" i="0" u="none">
              <a:solidFill>
                <a:schemeClr val="tx1"/>
              </a:solidFill>
              <a:latin typeface="Arial"/>
              <a:ea typeface="Arial"/>
              <a:cs typeface="Arial"/>
            </a:endParaRPr>
          </a:p>
          <a:p>
            <a:pPr marL="285750" indent="-285750">
              <a:buFont typeface="Arial"/>
              <a:buChar char="•"/>
              <a:defRPr/>
            </a:pPr>
            <a:endParaRPr sz="1200">
              <a:latin typeface="Arial"/>
              <a:cs typeface="Arial"/>
            </a:endParaRPr>
          </a:p>
          <a:p>
            <a:pPr>
              <a:defRPr/>
            </a:pPr>
            <a:endParaRPr sz="1200">
              <a:latin typeface="Arial"/>
              <a:cs typeface="Arial"/>
            </a:endParaRPr>
          </a:p>
          <a:p>
            <a:pPr marL="285750" indent="-285750">
              <a:buFont typeface="Arial"/>
              <a:buChar char="•"/>
              <a:defRPr/>
            </a:pPr>
            <a:endParaRPr sz="1200">
              <a:latin typeface="Arial"/>
              <a:cs typeface="Arial"/>
            </a:endParaRPr>
          </a:p>
          <a:p>
            <a:pPr marL="285750" indent="-285750">
              <a:buFont typeface="Arial"/>
              <a:buChar char="•"/>
              <a:defRPr/>
            </a:pPr>
            <a:endParaRPr sz="1200">
              <a:latin typeface="Arial"/>
              <a:cs typeface="Arial"/>
            </a:endParaRPr>
          </a:p>
          <a:p>
            <a:pPr>
              <a:defRPr/>
            </a:pPr>
            <a:endParaRPr lang="fr-FR" sz="1600">
              <a:latin typeface="Calibri"/>
            </a:endParaRPr>
          </a:p>
          <a:p>
            <a:pPr marL="285750" indent="-285750">
              <a:buFont typeface="Arial"/>
              <a:buChar char="•"/>
              <a:defRPr/>
            </a:pPr>
            <a:endParaRPr lang="fr-FR" sz="1600">
              <a:latin typeface="Calibri"/>
            </a:endParaRPr>
          </a:p>
        </p:txBody>
      </p:sp>
      <p:sp>
        <p:nvSpPr>
          <p:cNvPr id="528138462" name="Espace réservé du texte 21"/>
          <p:cNvSpPr>
            <a:spLocks noGrp="1"/>
          </p:cNvSpPr>
          <p:nvPr>
            <p:ph type="body" sz="quarter" idx="16"/>
          </p:nvPr>
        </p:nvSpPr>
        <p:spPr bwMode="auto">
          <a:xfrm>
            <a:off x="481772" y="276606"/>
            <a:ext cx="4630371" cy="167998"/>
          </a:xfrm>
        </p:spPr>
        <p:txBody>
          <a:bodyPr/>
          <a:lstStyle/>
          <a:p>
            <a:pPr>
              <a:defRPr/>
            </a:pPr>
            <a:r>
              <a:rPr lang="fr-FR"/>
              <a:t>Gestion des scrutins - </a:t>
            </a:r>
            <a:r>
              <a:rPr lang="fr-FR" sz="1100" b="1" i="0" u="none" strike="noStrike" cap="none" spc="0">
                <a:solidFill>
                  <a:schemeClr val="tx1"/>
                </a:solidFill>
                <a:latin typeface="Arial"/>
                <a:ea typeface="Arial"/>
                <a:cs typeface="Arial"/>
              </a:rPr>
              <a:t>Formation Employés de bureau de vote</a:t>
            </a:r>
            <a:endParaRPr lang="fr-FR"/>
          </a:p>
        </p:txBody>
      </p:sp>
      <p:pic>
        <p:nvPicPr>
          <p:cNvPr id="1962991010" name=""/>
          <p:cNvPicPr>
            <a:picLocks noChangeAspect="1"/>
          </p:cNvPicPr>
          <p:nvPr/>
        </p:nvPicPr>
        <p:blipFill>
          <a:blip r:embed="rId3"/>
          <a:stretch/>
        </p:blipFill>
        <p:spPr bwMode="auto">
          <a:xfrm flipH="1" flipV="0">
            <a:off x="6063521" y="3828463"/>
            <a:ext cx="471373" cy="47137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93161856"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01EE21E8-AD02-E1EC-9C9D-F426CCB83D4C}" type="slidenum">
              <a:rPr lang="fr-FR" sz="1400"/>
              <a:t/>
            </a:fld>
            <a:endParaRPr lang="fr-FR" sz="1400"/>
          </a:p>
        </p:txBody>
      </p:sp>
      <p:pic>
        <p:nvPicPr>
          <p:cNvPr id="2062267938" name="Image 2"/>
          <p:cNvPicPr>
            <a:picLocks noChangeAspect="1"/>
          </p:cNvPicPr>
          <p:nvPr/>
        </p:nvPicPr>
        <p:blipFill>
          <a:blip r:embed="rId3"/>
          <a:stretch/>
        </p:blipFill>
        <p:spPr bwMode="auto">
          <a:xfrm flipH="0" flipV="0">
            <a:off x="1484312" y="208359"/>
            <a:ext cx="6302374" cy="472678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12701135" name="Espace réservé du texte 15"/>
          <p:cNvSpPr>
            <a:spLocks noGrp="1"/>
          </p:cNvSpPr>
          <p:nvPr>
            <p:ph type="body" sz="quarter" idx="10"/>
          </p:nvPr>
        </p:nvSpPr>
        <p:spPr bwMode="auto">
          <a:xfrm>
            <a:off x="407529" y="2009443"/>
            <a:ext cx="7503230" cy="2753622"/>
          </a:xfrm>
        </p:spPr>
        <p:txBody>
          <a:bodyPr/>
          <a:lstStyle/>
          <a:p>
            <a:pPr algn="just">
              <a:spcBef>
                <a:spcPts val="0"/>
              </a:spcBef>
              <a:buFontTx/>
              <a:buNone/>
              <a:defRPr/>
            </a:pPr>
            <a:r>
              <a:rPr lang="fr-FR" sz="1300" b="0" i="0" u="none" strike="noStrike" cap="none" spc="0">
                <a:solidFill>
                  <a:schemeClr val="tx1"/>
                </a:solidFill>
                <a:latin typeface="Arial"/>
                <a:ea typeface="Arial"/>
                <a:cs typeface="Arial"/>
              </a:rPr>
              <a:t>Suite </a:t>
            </a:r>
            <a:r>
              <a:rPr lang="fr-FR" sz="1300" b="0" i="0" u="none" strike="noStrike" cap="none" spc="0">
                <a:solidFill>
                  <a:schemeClr val="tx1"/>
                </a:solidFill>
                <a:latin typeface="Arial"/>
                <a:ea typeface="Arial"/>
                <a:cs typeface="Arial"/>
              </a:rPr>
              <a:t>à l’entrée en vigueur de la loi n°2022-301 du 02 mars 2022 relative au </a:t>
            </a:r>
            <a:r>
              <a:rPr lang="fr-FR" sz="1300" b="1" i="0" u="none" strike="noStrike" cap="none" spc="0">
                <a:solidFill>
                  <a:schemeClr val="tx1"/>
                </a:solidFill>
                <a:latin typeface="Arial"/>
                <a:ea typeface="Arial"/>
                <a:cs typeface="Arial"/>
              </a:rPr>
              <a:t>choix de nom issu de la filiation</a:t>
            </a:r>
            <a:r>
              <a:rPr lang="fr-FR" sz="1300" b="0" i="0" u="none" strike="noStrike" cap="none" spc="0">
                <a:solidFill>
                  <a:schemeClr val="tx1"/>
                </a:solidFill>
                <a:latin typeface="Arial"/>
                <a:ea typeface="Arial"/>
                <a:cs typeface="Arial"/>
              </a:rPr>
              <a:t>, </a:t>
            </a:r>
            <a:r>
              <a:rPr lang="fr-FR" sz="1300" b="0" i="0" u="none" strike="noStrike" cap="none" spc="0">
                <a:solidFill>
                  <a:schemeClr val="tx1"/>
                </a:solidFill>
                <a:latin typeface="Arial"/>
                <a:ea typeface="Arial"/>
                <a:cs typeface="Arial"/>
              </a:rPr>
              <a:t>des écarts d’état civil peuvent être constatés entre la pièce d’identité présentée, la carte d’électeur et la liste d’émargement.</a:t>
            </a:r>
            <a:endParaRPr sz="1300">
              <a:solidFill>
                <a:schemeClr val="tx1"/>
              </a:solidFill>
            </a:endParaRPr>
          </a:p>
          <a:p>
            <a:pPr algn="just">
              <a:spcBef>
                <a:spcPts val="0"/>
              </a:spcBef>
              <a:buFontTx/>
              <a:buNone/>
              <a:defRPr/>
            </a:pPr>
            <a:endParaRPr sz="1300">
              <a:solidFill>
                <a:schemeClr val="tx1"/>
              </a:solidFill>
            </a:endParaRPr>
          </a:p>
          <a:p>
            <a:pPr algn="just">
              <a:spcBef>
                <a:spcPts val="0"/>
              </a:spcBef>
              <a:buFontTx/>
              <a:buNone/>
              <a:defRPr/>
            </a:pPr>
            <a:r>
              <a:rPr lang="fr-FR" sz="1300" b="0" i="0" u="none" strike="noStrike" cap="none" spc="0">
                <a:solidFill>
                  <a:schemeClr val="tx1"/>
                </a:solidFill>
                <a:latin typeface="Arial"/>
                <a:ea typeface="Arial"/>
                <a:cs typeface="Arial"/>
              </a:rPr>
              <a:t>Il </a:t>
            </a:r>
            <a:r>
              <a:rPr lang="fr-FR" sz="1300" b="0" i="0" u="none" strike="noStrike" cap="none" spc="0">
                <a:solidFill>
                  <a:schemeClr val="tx1"/>
                </a:solidFill>
                <a:latin typeface="Arial"/>
                <a:ea typeface="Arial"/>
                <a:cs typeface="Arial"/>
              </a:rPr>
              <a:t>appartient au bureau de vote, sous la responsabilité de son Président, de faire preuve de discernement face aux cas qui lui seront présentés et selon les écarts constatés</a:t>
            </a:r>
            <a:r>
              <a:rPr lang="fr-FR" sz="1300" b="0" i="0" u="none" strike="noStrike" cap="none" spc="0">
                <a:solidFill>
                  <a:schemeClr val="tx1"/>
                </a:solidFill>
                <a:latin typeface="Arial"/>
                <a:ea typeface="Arial"/>
                <a:cs typeface="Arial"/>
              </a:rPr>
              <a:t>.</a:t>
            </a:r>
            <a:endParaRPr sz="1300">
              <a:solidFill>
                <a:schemeClr val="tx1"/>
              </a:solidFill>
            </a:endParaRPr>
          </a:p>
          <a:p>
            <a:pPr marL="0" lvl="1" indent="0" algn="just">
              <a:lnSpc>
                <a:spcPct val="90000"/>
              </a:lnSpc>
              <a:spcBef>
                <a:spcPts val="998"/>
              </a:spcBef>
              <a:buFontTx/>
              <a:buNone/>
              <a:defRPr/>
            </a:pPr>
            <a:endParaRPr sz="1300">
              <a:solidFill>
                <a:schemeClr val="tx1"/>
              </a:solidFill>
              <a:latin typeface="Arial"/>
              <a:cs typeface="Arial"/>
            </a:endParaRPr>
          </a:p>
          <a:p>
            <a:pPr marL="294798" indent="-285750">
              <a:spcBef>
                <a:spcPts val="70"/>
              </a:spcBef>
              <a:buFont typeface="Arial"/>
              <a:buChar char="•"/>
              <a:tabLst>
                <a:tab pos="224789" algn="l"/>
              </a:tabLst>
              <a:defRPr/>
            </a:pPr>
            <a:endParaRPr>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p:txBody>
      </p:sp>
      <p:sp>
        <p:nvSpPr>
          <p:cNvPr id="936622516" name="Espace réservé du texte 21"/>
          <p:cNvSpPr>
            <a:spLocks noGrp="1"/>
          </p:cNvSpPr>
          <p:nvPr>
            <p:ph type="body" sz="quarter" idx="16"/>
          </p:nvPr>
        </p:nvSpPr>
        <p:spPr bwMode="auto">
          <a:xfrm>
            <a:off x="481773" y="259090"/>
            <a:ext cx="4653052" cy="167999"/>
          </a:xfrm>
        </p:spPr>
        <p:txBody>
          <a:bodyPr/>
          <a:lstStyle/>
          <a:p>
            <a:pPr>
              <a:defRPr/>
            </a:pPr>
            <a:r>
              <a:rPr lang="fr-FR"/>
              <a:t>Pendant la journée</a:t>
            </a:r>
            <a:endParaRPr/>
          </a:p>
        </p:txBody>
      </p:sp>
      <p:sp>
        <p:nvSpPr>
          <p:cNvPr id="607236735"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680899526"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92309762"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901791292" name="ZoneTexte 1"/>
          <p:cNvSpPr txBox="1"/>
          <p:nvPr/>
        </p:nvSpPr>
        <p:spPr bwMode="auto">
          <a:xfrm>
            <a:off x="632682" y="673587"/>
            <a:ext cx="8048997" cy="366119"/>
          </a:xfrm>
          <a:prstGeom prst="rect">
            <a:avLst/>
          </a:prstGeom>
          <a:noFill/>
        </p:spPr>
        <p:txBody>
          <a:bodyPr wrap="square" rtlCol="0">
            <a:spAutoFit/>
          </a:bodyPr>
          <a:lstStyle/>
          <a:p>
            <a:pPr algn="ctr">
              <a:defRPr/>
            </a:pPr>
            <a:r>
              <a:rPr lang="fr-FR" b="1"/>
              <a:t>Les discordances d’état civil</a:t>
            </a:r>
            <a:endParaRPr lang="fr-FR" b="1"/>
          </a:p>
        </p:txBody>
      </p:sp>
      <p:pic>
        <p:nvPicPr>
          <p:cNvPr id="1819453007" name=""/>
          <p:cNvPicPr>
            <a:picLocks noChangeAspect="1"/>
          </p:cNvPicPr>
          <p:nvPr/>
        </p:nvPicPr>
        <p:blipFill>
          <a:blip r:embed="rId3"/>
          <a:stretch/>
        </p:blipFill>
        <p:spPr bwMode="auto">
          <a:xfrm flipH="1" flipV="0">
            <a:off x="4012902" y="3386253"/>
            <a:ext cx="638338" cy="63833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68674744" name="Espace réservé du texte 15"/>
          <p:cNvSpPr>
            <a:spLocks noGrp="1"/>
          </p:cNvSpPr>
          <p:nvPr>
            <p:ph type="body" sz="quarter" idx="10"/>
          </p:nvPr>
        </p:nvSpPr>
        <p:spPr bwMode="auto">
          <a:xfrm>
            <a:off x="355860" y="1938005"/>
            <a:ext cx="7503230" cy="2753622"/>
          </a:xfrm>
        </p:spPr>
        <p:txBody>
          <a:bodyPr/>
          <a:lstStyle/>
          <a:p>
            <a:pPr algn="just">
              <a:spcBef>
                <a:spcPts val="0"/>
              </a:spcBef>
              <a:buFont typeface="Wingdings"/>
              <a:buNone/>
              <a:defRPr/>
            </a:pPr>
            <a:r>
              <a:rPr lang="fr-FR" sz="1300" b="0" i="0" u="none" strike="noStrike" cap="none" spc="0">
                <a:solidFill>
                  <a:schemeClr val="tx1"/>
                </a:solidFill>
                <a:latin typeface="Arial"/>
                <a:ea typeface="Arial"/>
                <a:cs typeface="Arial"/>
              </a:rPr>
              <a:t>Pour pouvoir voter, il faut obligatoirement être inscrit sur la liste électorale et présenter </a:t>
            </a:r>
            <a:r>
              <a:rPr lang="fr-FR" sz="1300" b="0" i="0" u="none" strike="noStrike" cap="none" spc="0">
                <a:solidFill>
                  <a:schemeClr val="tx1"/>
                </a:solidFill>
                <a:latin typeface="Arial"/>
                <a:ea typeface="Arial"/>
                <a:cs typeface="Arial"/>
              </a:rPr>
              <a:t>l’un </a:t>
            </a:r>
            <a:r>
              <a:rPr lang="fr-FR" sz="1300" b="0" i="0" u="none" strike="noStrike" cap="none" spc="0">
                <a:solidFill>
                  <a:schemeClr val="tx1"/>
                </a:solidFill>
                <a:latin typeface="Arial"/>
                <a:ea typeface="Arial"/>
                <a:cs typeface="Arial"/>
              </a:rPr>
              <a:t>des </a:t>
            </a:r>
            <a:r>
              <a:rPr lang="fr-FR" sz="1300" b="0" i="0" u="none" strike="noStrike" cap="none" spc="0">
                <a:solidFill>
                  <a:schemeClr val="tx1"/>
                </a:solidFill>
                <a:latin typeface="Arial"/>
                <a:ea typeface="Arial"/>
                <a:cs typeface="Arial"/>
              </a:rPr>
              <a:t>titres justifiant de l’identité autorisés </a:t>
            </a:r>
            <a:r>
              <a:rPr lang="fr-FR" sz="1300" b="0" i="0" u="none" strike="noStrike" cap="none" spc="0">
                <a:solidFill>
                  <a:schemeClr val="tx1"/>
                </a:solidFill>
                <a:latin typeface="Arial"/>
                <a:ea typeface="Arial"/>
                <a:cs typeface="Arial"/>
              </a:rPr>
              <a:t>sur l’affiche apposée dans le bureau de vote « </a:t>
            </a:r>
            <a:r>
              <a:rPr lang="fr-FR" sz="1300" b="1" i="0" u="none" strike="noStrike" cap="none" spc="0">
                <a:solidFill>
                  <a:schemeClr val="tx1"/>
                </a:solidFill>
                <a:latin typeface="Arial"/>
                <a:ea typeface="Arial"/>
                <a:cs typeface="Arial"/>
              </a:rPr>
              <a:t>Liste des pièces d’identité exigées des électeurs au moment du vote ». </a:t>
            </a:r>
            <a:endParaRPr sz="1300" b="1"/>
          </a:p>
          <a:p>
            <a:pPr algn="just">
              <a:spcBef>
                <a:spcPts val="0"/>
              </a:spcBef>
              <a:buFont typeface="Wingdings"/>
              <a:buNone/>
              <a:defRPr/>
            </a:pPr>
            <a:endParaRPr sz="1300" b="1"/>
          </a:p>
          <a:p>
            <a:pPr algn="just">
              <a:spcBef>
                <a:spcPts val="0"/>
              </a:spcBef>
              <a:buFontTx/>
              <a:buNone/>
              <a:defRPr/>
            </a:pPr>
            <a:r>
              <a:rPr lang="fr-FR" sz="1300" b="0" i="0" u="none" strike="noStrike" cap="none" spc="0">
                <a:solidFill>
                  <a:schemeClr val="tx1"/>
                </a:solidFill>
                <a:latin typeface="Arial"/>
                <a:ea typeface="Arial"/>
                <a:cs typeface="Arial"/>
              </a:rPr>
              <a:t>Un </a:t>
            </a:r>
            <a:r>
              <a:rPr lang="fr-FR" sz="1300" b="1" i="0" u="none" strike="noStrike" cap="none" spc="0">
                <a:solidFill>
                  <a:schemeClr val="tx1"/>
                </a:solidFill>
                <a:latin typeface="Arial"/>
                <a:ea typeface="Arial"/>
                <a:cs typeface="Arial"/>
              </a:rPr>
              <a:t>justificatif d’identité électronique </a:t>
            </a:r>
            <a:r>
              <a:rPr lang="fr-FR" sz="1300" b="1" i="0" u="none" strike="noStrike" cap="none" spc="0">
                <a:solidFill>
                  <a:schemeClr val="tx1"/>
                </a:solidFill>
                <a:latin typeface="Arial"/>
                <a:ea typeface="Arial"/>
                <a:cs typeface="Arial"/>
              </a:rPr>
              <a:t>« France Identité » n’est pas recevable</a:t>
            </a:r>
            <a:r>
              <a:rPr lang="fr-FR" sz="1300" b="0" i="0" u="none" strike="noStrike" cap="none" spc="0">
                <a:solidFill>
                  <a:schemeClr val="tx1"/>
                </a:solidFill>
                <a:latin typeface="Arial"/>
                <a:ea typeface="Arial"/>
                <a:cs typeface="Arial"/>
              </a:rPr>
              <a:t> pour justifier de son identité au moment du vote.  </a:t>
            </a:r>
            <a:endParaRPr sz="1300">
              <a:solidFill>
                <a:schemeClr val="tx1"/>
              </a:solidFill>
            </a:endParaRPr>
          </a:p>
          <a:p>
            <a:pPr marL="294798" indent="-285750">
              <a:spcBef>
                <a:spcPts val="70"/>
              </a:spcBef>
              <a:buFont typeface="Arial"/>
              <a:buChar char="•"/>
              <a:tabLst>
                <a:tab pos="224789" algn="l"/>
              </a:tabLst>
              <a:defRPr/>
            </a:pPr>
            <a:endParaRPr>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p:txBody>
      </p:sp>
      <p:sp>
        <p:nvSpPr>
          <p:cNvPr id="1380181121" name="Espace réservé du texte 21"/>
          <p:cNvSpPr>
            <a:spLocks noGrp="1"/>
          </p:cNvSpPr>
          <p:nvPr>
            <p:ph type="body" sz="quarter" idx="16"/>
          </p:nvPr>
        </p:nvSpPr>
        <p:spPr bwMode="auto">
          <a:xfrm>
            <a:off x="481773" y="259090"/>
            <a:ext cx="4653052" cy="167999"/>
          </a:xfrm>
        </p:spPr>
        <p:txBody>
          <a:bodyPr/>
          <a:lstStyle/>
          <a:p>
            <a:pPr>
              <a:defRPr/>
            </a:pPr>
            <a:r>
              <a:rPr lang="fr-FR"/>
              <a:t>Pendant la journée</a:t>
            </a:r>
            <a:endParaRPr/>
          </a:p>
        </p:txBody>
      </p:sp>
      <p:sp>
        <p:nvSpPr>
          <p:cNvPr id="1548749477"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980207234"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565607700"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79760888" name="ZoneTexte 1"/>
          <p:cNvSpPr txBox="1"/>
          <p:nvPr/>
        </p:nvSpPr>
        <p:spPr bwMode="auto">
          <a:xfrm>
            <a:off x="632682" y="673587"/>
            <a:ext cx="8051157" cy="366119"/>
          </a:xfrm>
          <a:prstGeom prst="rect">
            <a:avLst/>
          </a:prstGeom>
          <a:noFill/>
        </p:spPr>
        <p:txBody>
          <a:bodyPr wrap="square" rtlCol="0">
            <a:spAutoFit/>
          </a:bodyPr>
          <a:lstStyle/>
          <a:p>
            <a:pPr algn="ctr">
              <a:defRPr/>
            </a:pPr>
            <a:r>
              <a:rPr lang="fr-FR" b="1">
                <a:latin typeface="Arial"/>
                <a:ea typeface="Arial"/>
                <a:cs typeface="Arial"/>
              </a:rPr>
              <a:t>Le contrôle d’identité</a:t>
            </a:r>
            <a:r>
              <a:rPr lang="fr-FR" b="1">
                <a:latin typeface="Arial"/>
                <a:ea typeface="Arial"/>
                <a:cs typeface="Arial"/>
              </a:rPr>
              <a:t> de l’électeur</a:t>
            </a:r>
            <a:endParaRPr b="1">
              <a:latin typeface="Arial"/>
              <a:cs typeface="Arial"/>
            </a:endParaRPr>
          </a:p>
        </p:txBody>
      </p:sp>
      <p:pic>
        <p:nvPicPr>
          <p:cNvPr id="237181258" name="Image 2"/>
          <p:cNvPicPr>
            <a:picLocks noChangeAspect="1"/>
          </p:cNvPicPr>
          <p:nvPr/>
        </p:nvPicPr>
        <p:blipFill>
          <a:blip r:embed="rId3"/>
          <a:stretch/>
        </p:blipFill>
        <p:spPr bwMode="auto">
          <a:xfrm>
            <a:off x="2187053" y="3386255"/>
            <a:ext cx="1636808" cy="1227606"/>
          </a:xfrm>
          <a:prstGeom prst="rect">
            <a:avLst/>
          </a:prstGeom>
        </p:spPr>
      </p:pic>
      <p:pic>
        <p:nvPicPr>
          <p:cNvPr id="1047529145" name="Image 1"/>
          <p:cNvPicPr>
            <a:picLocks noChangeAspect="1"/>
          </p:cNvPicPr>
          <p:nvPr/>
        </p:nvPicPr>
        <p:blipFill>
          <a:blip r:embed="rId4"/>
          <a:stretch/>
        </p:blipFill>
        <p:spPr bwMode="auto">
          <a:xfrm>
            <a:off x="3544848" y="3386255"/>
            <a:ext cx="2912472" cy="122760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47597204" name="Espace réservé du texte 15"/>
          <p:cNvSpPr>
            <a:spLocks noGrp="1"/>
          </p:cNvSpPr>
          <p:nvPr>
            <p:ph type="body" sz="quarter" idx="10"/>
          </p:nvPr>
        </p:nvSpPr>
        <p:spPr bwMode="auto">
          <a:xfrm>
            <a:off x="407529" y="2009443"/>
            <a:ext cx="7503230" cy="2753622"/>
          </a:xfrm>
        </p:spPr>
        <p:txBody>
          <a:bodyPr/>
          <a:lstStyle/>
          <a:p>
            <a:pPr algn="just">
              <a:spcBef>
                <a:spcPts val="0"/>
              </a:spcBef>
              <a:buFontTx/>
              <a:buNone/>
              <a:defRPr/>
            </a:pPr>
            <a:r>
              <a:rPr lang="fr-FR" sz="1300" b="0" i="0" u="none" strike="noStrike" cap="none" spc="0">
                <a:solidFill>
                  <a:schemeClr val="tx1"/>
                </a:solidFill>
                <a:latin typeface="Arial"/>
                <a:ea typeface="Arial"/>
                <a:cs typeface="Arial"/>
              </a:rPr>
              <a:t>En aucun cas, et quels que soient les motifs invoqués, </a:t>
            </a:r>
            <a:r>
              <a:rPr lang="fr-FR" sz="1300" b="1" i="0" u="none" strike="noStrike" cap="none" spc="0">
                <a:solidFill>
                  <a:srgbClr val="C00000"/>
                </a:solidFill>
                <a:latin typeface="Arial"/>
                <a:ea typeface="Arial"/>
                <a:cs typeface="Arial"/>
              </a:rPr>
              <a:t>i</a:t>
            </a:r>
            <a:r>
              <a:rPr lang="fr-FR" sz="1300" b="1" i="0" u="none" strike="noStrike" cap="none" spc="0">
                <a:solidFill>
                  <a:srgbClr val="C00000"/>
                </a:solidFill>
                <a:latin typeface="Arial"/>
                <a:ea typeface="Arial"/>
                <a:cs typeface="Arial"/>
              </a:rPr>
              <a:t>l </a:t>
            </a:r>
            <a:r>
              <a:rPr lang="fr-FR" sz="1300" b="1" i="0" u="none" strike="noStrike" cap="none" spc="0">
                <a:solidFill>
                  <a:srgbClr val="C00000"/>
                </a:solidFill>
                <a:latin typeface="Arial"/>
                <a:ea typeface="Arial"/>
                <a:cs typeface="Arial"/>
              </a:rPr>
              <a:t>ne peut être rajouté de nom </a:t>
            </a:r>
            <a:r>
              <a:rPr lang="fr-FR" sz="1300" b="1" i="0" u="none" strike="noStrike" cap="none" spc="0">
                <a:solidFill>
                  <a:srgbClr val="C00000"/>
                </a:solidFill>
                <a:latin typeface="Arial"/>
                <a:ea typeface="Arial"/>
                <a:cs typeface="Arial"/>
              </a:rPr>
              <a:t>en fin de liste par les membres du bureau</a:t>
            </a:r>
            <a:r>
              <a:rPr lang="fr-FR" sz="1300" b="0" i="0" u="none" strike="noStrike" cap="none" spc="0">
                <a:solidFill>
                  <a:schemeClr val="tx1"/>
                </a:solidFill>
                <a:latin typeface="Arial"/>
                <a:ea typeface="Arial"/>
                <a:cs typeface="Arial"/>
              </a:rPr>
              <a:t>, </a:t>
            </a:r>
            <a:r>
              <a:rPr lang="fr-FR" sz="1300" b="1" i="0" u="none" strike="noStrike" cap="none" spc="0">
                <a:solidFill>
                  <a:schemeClr val="tx1"/>
                </a:solidFill>
                <a:latin typeface="Arial"/>
                <a:ea typeface="Arial"/>
                <a:cs typeface="Arial"/>
              </a:rPr>
              <a:t>à l’exception d’un jugement du Tribunal Judiciaire ordonnant une inscription judiciaire et après validation de la mairie</a:t>
            </a:r>
            <a:r>
              <a:rPr lang="fr-FR" sz="1300" b="0" i="0" u="none" strike="noStrike" cap="none" spc="0">
                <a:solidFill>
                  <a:schemeClr val="tx1"/>
                </a:solidFill>
                <a:latin typeface="Arial"/>
                <a:ea typeface="Arial"/>
                <a:cs typeface="Arial"/>
              </a:rPr>
              <a:t>.</a:t>
            </a:r>
            <a:endParaRPr sz="1300" b="0">
              <a:solidFill>
                <a:schemeClr val="tx1"/>
              </a:solidFill>
            </a:endParaRPr>
          </a:p>
          <a:p>
            <a:pPr algn="just">
              <a:spcBef>
                <a:spcPts val="0"/>
              </a:spcBef>
              <a:buFontTx/>
              <a:buNone/>
              <a:defRPr/>
            </a:pPr>
            <a:endParaRPr sz="1300" b="0">
              <a:solidFill>
                <a:schemeClr val="tx1"/>
              </a:solidFill>
            </a:endParaRPr>
          </a:p>
          <a:p>
            <a:pPr algn="just">
              <a:spcBef>
                <a:spcPts val="0"/>
              </a:spcBef>
              <a:buFontTx/>
              <a:buNone/>
              <a:defRPr/>
            </a:pPr>
            <a:endParaRPr sz="1300" b="0">
              <a:solidFill>
                <a:schemeClr val="tx1"/>
              </a:solidFill>
            </a:endParaRPr>
          </a:p>
          <a:p>
            <a:pPr marL="228806" indent="-228806" algn="just">
              <a:spcBef>
                <a:spcPts val="0"/>
              </a:spcBef>
              <a:buFont typeface="Wingdings"/>
              <a:buChar char="ü"/>
              <a:defRPr/>
            </a:pPr>
            <a:r>
              <a:rPr lang="fr-FR" sz="1300" b="0" i="0" u="none" strike="noStrike" cap="none" spc="0">
                <a:solidFill>
                  <a:schemeClr val="tx1"/>
                </a:solidFill>
                <a:latin typeface="Arial"/>
                <a:ea typeface="Arial"/>
                <a:cs typeface="Arial"/>
              </a:rPr>
              <a:t>Si un électeur n’est pas inscrit, appeler la mairie pour vérifier sa situation. elle vous indiquera alors son bureau de vote ou la procédure à suivre.</a:t>
            </a:r>
            <a:endParaRPr lang="fr-FR" sz="1300" b="0" i="0" u="none" strike="noStrike" cap="none" spc="0">
              <a:solidFill>
                <a:schemeClr val="tx1"/>
              </a:solidFill>
              <a:latin typeface="Times New Roman"/>
              <a:cs typeface="Times New Roman"/>
            </a:endParaRPr>
          </a:p>
          <a:p>
            <a:pPr algn="just">
              <a:spcBef>
                <a:spcPts val="0"/>
              </a:spcBef>
              <a:buFontTx/>
              <a:buNone/>
              <a:defRPr/>
            </a:pPr>
            <a:endParaRPr sz="1300" b="0">
              <a:solidFill>
                <a:schemeClr val="tx1"/>
              </a:solidFill>
            </a:endParaRPr>
          </a:p>
          <a:p>
            <a:pPr algn="just">
              <a:spcBef>
                <a:spcPts val="0"/>
              </a:spcBef>
              <a:buFont typeface="Wingdings"/>
              <a:buNone/>
              <a:defRPr/>
            </a:pPr>
            <a:endParaRPr sz="1300" b="0">
              <a:solidFill>
                <a:schemeClr val="tx1"/>
              </a:solidFill>
            </a:endParaRPr>
          </a:p>
          <a:p>
            <a:pPr marL="294798" indent="-285750">
              <a:spcBef>
                <a:spcPts val="70"/>
              </a:spcBef>
              <a:buFont typeface="Arial"/>
              <a:buChar char="•"/>
              <a:tabLst>
                <a:tab pos="224789" algn="l"/>
              </a:tabLst>
              <a:defRPr/>
            </a:pPr>
            <a:endParaRPr>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p:txBody>
      </p:sp>
      <p:sp>
        <p:nvSpPr>
          <p:cNvPr id="1920468609" name="Espace réservé du texte 21"/>
          <p:cNvSpPr>
            <a:spLocks noGrp="1"/>
          </p:cNvSpPr>
          <p:nvPr>
            <p:ph type="body" sz="quarter" idx="16"/>
          </p:nvPr>
        </p:nvSpPr>
        <p:spPr bwMode="auto">
          <a:xfrm>
            <a:off x="481773" y="259090"/>
            <a:ext cx="4653052" cy="167999"/>
          </a:xfrm>
        </p:spPr>
        <p:txBody>
          <a:bodyPr/>
          <a:lstStyle/>
          <a:p>
            <a:pPr>
              <a:defRPr/>
            </a:pPr>
            <a:r>
              <a:rPr lang="fr-FR"/>
              <a:t>Pendant la journée</a:t>
            </a:r>
            <a:endParaRPr/>
          </a:p>
        </p:txBody>
      </p:sp>
      <p:sp>
        <p:nvSpPr>
          <p:cNvPr id="873761621"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246953424"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818481918"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849433880" name="ZoneTexte 1"/>
          <p:cNvSpPr txBox="1"/>
          <p:nvPr/>
        </p:nvSpPr>
        <p:spPr bwMode="auto">
          <a:xfrm>
            <a:off x="632682" y="673587"/>
            <a:ext cx="8045397" cy="366119"/>
          </a:xfrm>
          <a:prstGeom prst="rect">
            <a:avLst/>
          </a:prstGeom>
          <a:noFill/>
        </p:spPr>
        <p:txBody>
          <a:bodyPr wrap="square" rtlCol="0">
            <a:spAutoFit/>
          </a:bodyPr>
          <a:lstStyle/>
          <a:p>
            <a:pPr algn="ctr">
              <a:defRPr/>
            </a:pPr>
            <a:r>
              <a:rPr lang="fr-FR" b="1">
                <a:latin typeface="Arial"/>
                <a:ea typeface="Arial"/>
                <a:cs typeface="Arial"/>
              </a:rPr>
              <a:t>Inscription judiciaire</a:t>
            </a:r>
            <a:endParaRPr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404331050" name="Image 2"/>
          <p:cNvPicPr>
            <a:picLocks noChangeAspect="1"/>
          </p:cNvPicPr>
          <p:nvPr/>
        </p:nvPicPr>
        <p:blipFill>
          <a:blip r:embed="rId3"/>
          <a:stretch/>
        </p:blipFill>
        <p:spPr bwMode="auto">
          <a:xfrm flipH="0" flipV="0">
            <a:off x="4572000" y="2015430"/>
            <a:ext cx="3945485" cy="2959113"/>
          </a:xfrm>
          <a:prstGeom prst="rect">
            <a:avLst/>
          </a:prstGeom>
          <a:noFill/>
          <a:ln>
            <a:noFill/>
          </a:ln>
        </p:spPr>
      </p:pic>
      <p:pic>
        <p:nvPicPr>
          <p:cNvPr id="1726019164" name="Image 2"/>
          <p:cNvPicPr>
            <a:picLocks noChangeAspect="1"/>
          </p:cNvPicPr>
          <p:nvPr/>
        </p:nvPicPr>
        <p:blipFill>
          <a:blip r:embed="rId4"/>
          <a:stretch/>
        </p:blipFill>
        <p:spPr bwMode="auto">
          <a:xfrm flipH="0" flipV="0">
            <a:off x="681280" y="172137"/>
            <a:ext cx="4151983" cy="311398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855160464" name="Image 2"/>
          <p:cNvPicPr>
            <a:picLocks noChangeAspect="1"/>
          </p:cNvPicPr>
          <p:nvPr/>
        </p:nvPicPr>
        <p:blipFill>
          <a:blip r:embed="rId3"/>
          <a:stretch/>
        </p:blipFill>
        <p:spPr bwMode="auto">
          <a:xfrm flipH="0" flipV="0">
            <a:off x="1598062" y="259945"/>
            <a:ext cx="6355312" cy="4766484"/>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61811856" name="Image 2"/>
          <p:cNvPicPr>
            <a:picLocks noChangeAspect="1"/>
          </p:cNvPicPr>
          <p:nvPr/>
        </p:nvPicPr>
        <p:blipFill>
          <a:blip r:embed="rId3"/>
          <a:stretch/>
        </p:blipFill>
        <p:spPr bwMode="auto">
          <a:xfrm flipH="0" flipV="0">
            <a:off x="1621874" y="238902"/>
            <a:ext cx="6164812" cy="4623609"/>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143835050" name="Espace réservé du texte 15"/>
          <p:cNvSpPr>
            <a:spLocks noGrp="1"/>
          </p:cNvSpPr>
          <p:nvPr>
            <p:ph type="body" sz="quarter" idx="10"/>
          </p:nvPr>
        </p:nvSpPr>
        <p:spPr bwMode="auto">
          <a:xfrm>
            <a:off x="889615" y="1893824"/>
            <a:ext cx="7060206" cy="2753623"/>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504817533"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24604044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48511068"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2018719975"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312969552" name="ZoneTexte 1"/>
          <p:cNvSpPr txBox="1"/>
          <p:nvPr/>
        </p:nvSpPr>
        <p:spPr bwMode="auto">
          <a:xfrm>
            <a:off x="570479" y="736135"/>
            <a:ext cx="8015159" cy="369332"/>
          </a:xfrm>
          <a:prstGeom prst="rect">
            <a:avLst/>
          </a:prstGeom>
          <a:noFill/>
        </p:spPr>
        <p:txBody>
          <a:bodyPr wrap="square" rtlCol="0">
            <a:spAutoFit/>
          </a:bodyPr>
          <a:lstStyle/>
          <a:p>
            <a:pPr algn="ctr">
              <a:defRPr/>
            </a:pPr>
            <a:r>
              <a:rPr lang="fr-FR" b="1">
                <a:latin typeface="Arial"/>
                <a:cs typeface="Arial"/>
              </a:rPr>
              <a:t>La neutralité à l’intérieur du bureau de vote</a:t>
            </a:r>
            <a:endParaRPr lang="fr-FR" b="1">
              <a:latin typeface="Arial"/>
              <a:cs typeface="Arial"/>
            </a:endParaRPr>
          </a:p>
        </p:txBody>
      </p:sp>
      <p:sp>
        <p:nvSpPr>
          <p:cNvPr id="218557585" name="Rectangle 2"/>
          <p:cNvSpPr/>
          <p:nvPr/>
        </p:nvSpPr>
        <p:spPr bwMode="auto">
          <a:xfrm flipH="0" flipV="0">
            <a:off x="308467" y="1802945"/>
            <a:ext cx="7427821" cy="2774039"/>
          </a:xfrm>
          <a:prstGeom prst="rect">
            <a:avLst/>
          </a:prstGeom>
        </p:spPr>
        <p:txBody>
          <a:bodyPr wrap="square">
            <a:spAutoFit/>
          </a:bodyPr>
          <a:lstStyle/>
          <a:p>
            <a:pPr>
              <a:defRPr/>
            </a:pPr>
            <a:endParaRPr sz="1600">
              <a:latin typeface="Arial"/>
              <a:cs typeface="Arial"/>
            </a:endParaRPr>
          </a:p>
          <a:p>
            <a:pPr marL="285750" indent="-285750">
              <a:buFont typeface="Arial"/>
              <a:buChar char="•"/>
              <a:defRPr/>
            </a:pPr>
            <a:r>
              <a:rPr lang="fr-FR" sz="1600">
                <a:latin typeface="Arial"/>
                <a:ea typeface="Arial"/>
                <a:cs typeface="Arial"/>
              </a:rPr>
              <a:t>Le</a:t>
            </a:r>
            <a:r>
              <a:rPr lang="fr-FR" sz="1600" b="1">
                <a:latin typeface="Arial"/>
                <a:ea typeface="Arial"/>
                <a:cs typeface="Arial"/>
              </a:rPr>
              <a:t> principe </a:t>
            </a:r>
            <a:r>
              <a:rPr lang="fr-FR" sz="1600" b="1">
                <a:latin typeface="Arial"/>
                <a:ea typeface="Arial"/>
                <a:cs typeface="Arial"/>
              </a:rPr>
              <a:t>de neutralité </a:t>
            </a:r>
            <a:r>
              <a:rPr lang="fr-FR" sz="1600">
                <a:latin typeface="Arial"/>
                <a:ea typeface="Arial"/>
                <a:cs typeface="Arial"/>
              </a:rPr>
              <a:t>s’impose </a:t>
            </a:r>
            <a:r>
              <a:rPr lang="fr-FR" sz="1600">
                <a:latin typeface="Arial"/>
                <a:ea typeface="Arial"/>
                <a:cs typeface="Arial"/>
              </a:rPr>
              <a:t>aux </a:t>
            </a:r>
            <a:r>
              <a:rPr lang="fr-FR" sz="1600">
                <a:latin typeface="Arial"/>
                <a:ea typeface="Arial"/>
                <a:cs typeface="Arial"/>
              </a:rPr>
              <a:t>membres, à </a:t>
            </a:r>
            <a:r>
              <a:rPr lang="fr-FR" sz="1600">
                <a:latin typeface="Arial"/>
                <a:ea typeface="Arial"/>
                <a:cs typeface="Arial"/>
              </a:rPr>
              <a:t>l’organisation et </a:t>
            </a:r>
            <a:r>
              <a:rPr lang="fr-FR" sz="1600">
                <a:latin typeface="Arial"/>
                <a:ea typeface="Arial"/>
                <a:cs typeface="Arial"/>
              </a:rPr>
              <a:t>à la décoration du bureau de vote. </a:t>
            </a:r>
            <a:br>
              <a:rPr lang="fr-FR" sz="1600">
                <a:latin typeface="Arial"/>
                <a:ea typeface="Arial"/>
                <a:cs typeface="Arial"/>
              </a:rPr>
            </a:br>
            <a:endParaRPr sz="1600">
              <a:latin typeface="Arial"/>
              <a:cs typeface="Arial"/>
            </a:endParaRPr>
          </a:p>
          <a:p>
            <a:pPr marL="285750" indent="-285750">
              <a:buFont typeface="Wingdings"/>
              <a:buChar char="ü"/>
              <a:defRPr/>
            </a:pPr>
            <a:r>
              <a:rPr lang="fr-FR" sz="1600">
                <a:latin typeface="Arial"/>
                <a:ea typeface="Arial"/>
                <a:cs typeface="Arial"/>
              </a:rPr>
              <a:t>Aucun </a:t>
            </a:r>
            <a:r>
              <a:rPr lang="fr-FR" sz="1600">
                <a:latin typeface="Arial"/>
                <a:ea typeface="Arial"/>
                <a:cs typeface="Arial"/>
              </a:rPr>
              <a:t>message à connotation </a:t>
            </a:r>
            <a:r>
              <a:rPr lang="fr-FR" sz="1600">
                <a:latin typeface="Arial"/>
                <a:ea typeface="Arial"/>
                <a:cs typeface="Arial"/>
              </a:rPr>
              <a:t>politique ne peut être diffusé</a:t>
            </a:r>
            <a:endParaRPr>
              <a:latin typeface="Arial"/>
              <a:cs typeface="Arial"/>
            </a:endParaRPr>
          </a:p>
          <a:p>
            <a:pPr marL="285750" indent="-285750">
              <a:buFont typeface="Arial"/>
              <a:buChar char="•"/>
              <a:defRPr/>
            </a:pPr>
            <a:endParaRPr sz="1600">
              <a:latin typeface="Arial"/>
              <a:cs typeface="Arial"/>
            </a:endParaRPr>
          </a:p>
          <a:p>
            <a:pPr marL="285750" indent="-285750">
              <a:buFont typeface="Wingdings"/>
              <a:buChar char="ü"/>
              <a:defRPr/>
            </a:pPr>
            <a:r>
              <a:rPr lang="fr-FR" sz="1600">
                <a:latin typeface="Arial"/>
                <a:ea typeface="Arial"/>
                <a:cs typeface="Arial"/>
              </a:rPr>
              <a:t>Neutralité </a:t>
            </a:r>
            <a:r>
              <a:rPr lang="fr-FR" sz="1600">
                <a:latin typeface="Arial"/>
                <a:ea typeface="Arial"/>
                <a:cs typeface="Arial"/>
              </a:rPr>
              <a:t>dans les propos ou commentaire : discussion partisane interdite à  l’intérieur du </a:t>
            </a:r>
            <a:r>
              <a:rPr lang="fr-FR" sz="1600">
                <a:latin typeface="Arial"/>
                <a:ea typeface="Arial"/>
                <a:cs typeface="Arial"/>
              </a:rPr>
              <a:t>BV</a:t>
            </a:r>
            <a:br>
              <a:rPr lang="fr-FR" sz="1600">
                <a:latin typeface="Arial"/>
                <a:ea typeface="Arial"/>
                <a:cs typeface="Arial"/>
              </a:rPr>
            </a:br>
            <a:endParaRPr sz="1600">
              <a:latin typeface="Arial"/>
              <a:cs typeface="Arial"/>
            </a:endParaRPr>
          </a:p>
          <a:p>
            <a:pPr marL="285750" indent="-285750">
              <a:buFont typeface="Wingdings"/>
              <a:buChar char="ü"/>
              <a:defRPr/>
            </a:pPr>
            <a:r>
              <a:rPr lang="fr-FR" sz="1600">
                <a:latin typeface="Arial"/>
                <a:ea typeface="Arial"/>
                <a:cs typeface="Arial"/>
              </a:rPr>
              <a:t>Tenue </a:t>
            </a:r>
            <a:r>
              <a:rPr lang="fr-FR" sz="1600">
                <a:latin typeface="Arial"/>
                <a:ea typeface="Arial"/>
                <a:cs typeface="Arial"/>
              </a:rPr>
              <a:t>vestimentaire dans le respect habituel des bonnes mœurs</a:t>
            </a:r>
            <a:endParaRPr>
              <a:latin typeface="Arial"/>
              <a:cs typeface="Arial"/>
            </a:endParaRPr>
          </a:p>
          <a:p>
            <a:pPr>
              <a:defRPr/>
            </a:pPr>
            <a:endParaRPr lang="fr-FR" sz="16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bg1">
            <a:alpha val="18000"/>
          </a:schemeClr>
        </a:solidFill>
      </p:bgPr>
    </p:bg>
    <p:spTree>
      <p:nvGrpSpPr>
        <p:cNvPr id="1" name=""/>
        <p:cNvGrpSpPr/>
        <p:nvPr/>
      </p:nvGrpSpPr>
      <p:grpSpPr bwMode="auto">
        <a:xfrm>
          <a:off x="0" y="0"/>
          <a:ext cx="0" cy="0"/>
          <a:chOff x="0" y="0"/>
          <a:chExt cx="0" cy="0"/>
        </a:xfrm>
      </p:grpSpPr>
      <p:pic>
        <p:nvPicPr>
          <p:cNvPr id="764069732" name=""/>
          <p:cNvPicPr>
            <a:picLocks noChangeAspect="1"/>
          </p:cNvPicPr>
          <p:nvPr/>
        </p:nvPicPr>
        <p:blipFill>
          <a:blip r:embed="rId3"/>
          <a:stretch/>
        </p:blipFill>
        <p:spPr bwMode="auto">
          <a:xfrm flipH="0" flipV="0">
            <a:off x="6590205" y="18956"/>
            <a:ext cx="2537768" cy="3126531"/>
          </a:xfrm>
          <a:prstGeom prst="rect">
            <a:avLst/>
          </a:prstGeom>
        </p:spPr>
      </p:pic>
      <p:sp>
        <p:nvSpPr>
          <p:cNvPr id="697874421"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75628948"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1412777706"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257961089"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609476707"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861702846" name="ZoneTexte 1"/>
          <p:cNvSpPr txBox="1"/>
          <p:nvPr/>
        </p:nvSpPr>
        <p:spPr bwMode="auto">
          <a:xfrm>
            <a:off x="570477" y="498008"/>
            <a:ext cx="8022358" cy="366119"/>
          </a:xfrm>
          <a:prstGeom prst="rect">
            <a:avLst/>
          </a:prstGeom>
          <a:noFill/>
        </p:spPr>
        <p:txBody>
          <a:bodyPr wrap="square" rtlCol="0">
            <a:spAutoFit/>
          </a:bodyPr>
          <a:lstStyle/>
          <a:p>
            <a:pPr algn="ctr">
              <a:defRPr/>
            </a:pPr>
            <a:r>
              <a:rPr lang="fr-FR" b="1">
                <a:latin typeface="Arial"/>
                <a:cs typeface="Arial"/>
              </a:rPr>
              <a:t>Le procès-verbal</a:t>
            </a:r>
            <a:endParaRPr lang="fr-FR" b="1">
              <a:latin typeface="Arial"/>
              <a:cs typeface="Arial"/>
            </a:endParaRPr>
          </a:p>
        </p:txBody>
      </p:sp>
      <p:sp>
        <p:nvSpPr>
          <p:cNvPr id="789200136" name="Rectangle 2"/>
          <p:cNvSpPr/>
          <p:nvPr/>
        </p:nvSpPr>
        <p:spPr bwMode="auto">
          <a:xfrm flipH="0" flipV="0">
            <a:off x="308466" y="1322321"/>
            <a:ext cx="7526255" cy="4023720"/>
          </a:xfrm>
          <a:prstGeom prst="rect">
            <a:avLst/>
          </a:prstGeom>
        </p:spPr>
        <p:txBody>
          <a:bodyPr wrap="square">
            <a:spAutoFit/>
          </a:bodyPr>
          <a:lstStyle/>
          <a:p>
            <a:pPr>
              <a:spcBef>
                <a:spcPts val="0"/>
              </a:spcBef>
              <a:buFontTx/>
              <a:buNone/>
              <a:defRPr/>
            </a:pPr>
            <a:r>
              <a:rPr lang="fr-FR" sz="1400" b="1" i="0" u="none" strike="noStrike" cap="none" spc="0">
                <a:solidFill>
                  <a:schemeClr val="tx1"/>
                </a:solidFill>
                <a:latin typeface="Arial"/>
                <a:ea typeface="Arial"/>
                <a:cs typeface="Arial"/>
              </a:rPr>
              <a:t>Il est recommandé de lire le procès verbal en entier dès que possible. </a:t>
            </a:r>
            <a:endParaRPr lang="fr-FR" sz="1400" b="0" i="0" u="none" strike="noStrike" cap="none" spc="0">
              <a:solidFill>
                <a:schemeClr val="tx1"/>
              </a:solidFill>
              <a:latin typeface="Arial"/>
              <a:ea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endParaRPr lang="fr-FR" sz="1400" b="0" i="0" u="none" strike="noStrike" cap="none" spc="0">
              <a:solidFill>
                <a:schemeClr val="tx1"/>
              </a:solidFill>
              <a:latin typeface="Arial"/>
              <a:ea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Ne le remplir que si vous disposez des informations suivantes  :</a:t>
            </a:r>
            <a:endParaRPr lang="fr-FR" sz="1400" b="0" i="0" u="none" strike="noStrike" cap="none" spc="0">
              <a:solidFill>
                <a:schemeClr val="tx1"/>
              </a:solidFill>
              <a:latin typeface="Arial"/>
              <a:ea typeface="Arial"/>
              <a:cs typeface="Arial"/>
            </a:endParaRPr>
          </a:p>
          <a:p>
            <a:pPr>
              <a:spcBef>
                <a:spcPts val="0"/>
              </a:spcBef>
              <a:buFontTx/>
              <a:buNone/>
              <a:defRPr/>
            </a:pPr>
            <a:endParaRPr sz="1400">
              <a:solidFill>
                <a:schemeClr val="tx1"/>
              </a:solidFill>
              <a:latin typeface="Arial"/>
              <a:cs typeface="Arial"/>
            </a:endParaRPr>
          </a:p>
          <a:p>
            <a:pPr marL="239821" indent="-239821">
              <a:spcBef>
                <a:spcPts val="0"/>
              </a:spcBef>
              <a:buFont typeface="Arial"/>
              <a:buChar char="•"/>
              <a:defRPr/>
            </a:pPr>
            <a:r>
              <a:rPr lang="fr-FR" sz="1400" b="1" i="0" u="none" strike="noStrike" cap="none" spc="0">
                <a:solidFill>
                  <a:schemeClr val="tx1"/>
                </a:solidFill>
                <a:latin typeface="Arial"/>
                <a:ea typeface="Arial"/>
                <a:cs typeface="Arial"/>
              </a:rPr>
              <a:t>Composition du bureau</a:t>
            </a:r>
            <a:r>
              <a:rPr lang="fr-FR" sz="1400" b="0" i="0" u="none" strike="noStrike" cap="none" spc="0">
                <a:solidFill>
                  <a:schemeClr val="tx1"/>
                </a:solidFill>
                <a:latin typeface="Arial"/>
                <a:ea typeface="Arial"/>
                <a:cs typeface="Arial"/>
              </a:rPr>
              <a:t> : après avoir vérifié les noms, prénoms des </a:t>
            </a:r>
            <a:br>
              <a:rPr lang="fr-FR" sz="1400" b="0" i="0" u="none" strike="noStrike" cap="none" spc="0">
                <a:solidFill>
                  <a:schemeClr val="tx1"/>
                </a:solidFill>
                <a:latin typeface="Arial"/>
                <a:ea typeface="Arial"/>
                <a:cs typeface="Arial"/>
              </a:rPr>
            </a:br>
            <a:r>
              <a:rPr lang="fr-FR" sz="1400" b="0" i="0" u="none" strike="noStrike" cap="none" spc="0">
                <a:solidFill>
                  <a:schemeClr val="tx1"/>
                </a:solidFill>
                <a:latin typeface="Arial"/>
                <a:ea typeface="Arial"/>
                <a:cs typeface="Arial"/>
              </a:rPr>
              <a:t>assesseurs et du secrétaire (choisi parmi les électeurs de la commune et, </a:t>
            </a:r>
            <a:br>
              <a:rPr lang="fr-FR" sz="1400" b="0" i="0" u="none" strike="noStrike" cap="none" spc="0">
                <a:solidFill>
                  <a:schemeClr val="tx1"/>
                </a:solidFill>
                <a:latin typeface="Arial"/>
                <a:ea typeface="Arial"/>
                <a:cs typeface="Arial"/>
              </a:rPr>
            </a:br>
            <a:r>
              <a:rPr lang="fr-FR" sz="1400" b="0" i="0" u="none" strike="noStrike" cap="none" spc="0">
                <a:solidFill>
                  <a:schemeClr val="tx1"/>
                </a:solidFill>
                <a:latin typeface="Arial"/>
                <a:ea typeface="Arial"/>
                <a:cs typeface="Arial"/>
              </a:rPr>
              <a:t>le cas échéant, parmi les assesseurs). </a:t>
            </a:r>
            <a:endParaRPr lang="fr-FR" sz="1400" b="0" i="0" u="none" strike="noStrike" cap="none" spc="0">
              <a:solidFill>
                <a:schemeClr val="tx1"/>
              </a:solidFill>
              <a:latin typeface="Arial"/>
              <a:ea typeface="Arial"/>
              <a:cs typeface="Arial"/>
            </a:endParaRPr>
          </a:p>
          <a:p>
            <a:pPr marL="239821" indent="-239821">
              <a:spcBef>
                <a:spcPts val="0"/>
              </a:spcBef>
              <a:buFont typeface="Arial"/>
              <a:buChar char="•"/>
              <a:defRPr/>
            </a:pPr>
            <a:r>
              <a:rPr lang="fr-FR" sz="1400" b="1" i="0" u="none" strike="noStrike" cap="none" spc="0">
                <a:solidFill>
                  <a:schemeClr val="tx1"/>
                </a:solidFill>
                <a:latin typeface="Arial"/>
                <a:ea typeface="Arial"/>
                <a:cs typeface="Arial"/>
              </a:rPr>
              <a:t>Noms des délégués</a:t>
            </a:r>
            <a:endParaRPr sz="1400" b="1" i="0" u="none" strike="noStrike" cap="none" spc="0">
              <a:solidFill>
                <a:schemeClr val="tx1"/>
              </a:solidFill>
              <a:latin typeface="Arial"/>
              <a:ea typeface="Arial"/>
              <a:cs typeface="Arial"/>
            </a:endParaRPr>
          </a:p>
          <a:p>
            <a:pPr marL="239821" indent="-239821">
              <a:spcBef>
                <a:spcPts val="0"/>
              </a:spcBef>
              <a:buFont typeface="Arial"/>
              <a:buChar char="•"/>
              <a:defRPr/>
            </a:pPr>
            <a:r>
              <a:rPr lang="fr-FR" sz="1400" b="1" i="0" u="none" strike="noStrike" cap="none" spc="0">
                <a:solidFill>
                  <a:schemeClr val="tx1"/>
                </a:solidFill>
                <a:latin typeface="Arial"/>
                <a:ea typeface="Arial"/>
                <a:cs typeface="Arial"/>
              </a:rPr>
              <a:t>Nombre de cartes à retirer</a:t>
            </a:r>
            <a:endParaRPr sz="1400" b="1" i="0" u="none" strike="noStrike" cap="none" spc="0">
              <a:solidFill>
                <a:schemeClr val="tx1"/>
              </a:solidFill>
              <a:latin typeface="Arial"/>
              <a:ea typeface="Arial"/>
              <a:cs typeface="Arial"/>
            </a:endParaRPr>
          </a:p>
          <a:p>
            <a:pPr marL="285750" indent="-285750">
              <a:spcBef>
                <a:spcPts val="0"/>
              </a:spcBef>
              <a:defRPr/>
            </a:pPr>
            <a:endParaRPr sz="1400">
              <a:solidFill>
                <a:schemeClr val="tx1"/>
              </a:solidFill>
              <a:latin typeface="Arial"/>
              <a:cs typeface="Arial"/>
            </a:endParaRPr>
          </a:p>
          <a:p>
            <a:pPr marL="285750" indent="-285750">
              <a:spcBef>
                <a:spcPts val="0"/>
              </a:spcBef>
              <a:defRPr/>
            </a:pPr>
            <a:r>
              <a:rPr lang="fr-FR" sz="1400" b="0" i="0" u="none" strike="noStrike" cap="none" spc="0">
                <a:solidFill>
                  <a:schemeClr val="tx1"/>
                </a:solidFill>
                <a:latin typeface="Arial"/>
                <a:ea typeface="Arial"/>
                <a:cs typeface="Arial"/>
              </a:rPr>
              <a:t>Ce document doit être laissé à disposition sur la table de vote.</a:t>
            </a:r>
            <a:endParaRPr sz="1400">
              <a:solidFill>
                <a:schemeClr val="tx1"/>
              </a:solidFill>
              <a:latin typeface="Arial"/>
              <a:ea typeface="Arial"/>
              <a:cs typeface="Arial"/>
            </a:endParaRPr>
          </a:p>
          <a:p>
            <a:pPr marL="285750" indent="-285750">
              <a:spcBef>
                <a:spcPts val="0"/>
              </a:spcBef>
              <a:defRPr/>
            </a:pPr>
            <a:endParaRPr sz="1400">
              <a:solidFill>
                <a:schemeClr val="tx1"/>
              </a:solidFill>
              <a:latin typeface="Arial"/>
              <a:ea typeface="Arial"/>
              <a:cs typeface="Arial"/>
            </a:endParaRPr>
          </a:p>
          <a:p>
            <a:pPr marL="285750" marR="0" indent="-285750" algn="l">
              <a:lnSpc>
                <a:spcPct val="100000"/>
              </a:lnSpc>
              <a:spcBef>
                <a:spcPts val="0"/>
              </a:spcBef>
              <a:spcAft>
                <a:spcPts val="0"/>
              </a:spcAft>
              <a:defRPr/>
            </a:pPr>
            <a:r>
              <a:rPr lang="fr-FR" sz="1400" b="0" i="0" u="none" strike="noStrike" cap="none" spc="0">
                <a:solidFill>
                  <a:schemeClr val="tx1"/>
                </a:solidFill>
                <a:latin typeface="Arial"/>
                <a:ea typeface="Arial"/>
                <a:cs typeface="Arial"/>
              </a:rPr>
              <a:t>Un délégué qui demande à voir le PV </a:t>
            </a:r>
            <a:r>
              <a:rPr lang="fr-FR" sz="1400" b="1" i="0" u="none" strike="noStrike" cap="none" spc="0">
                <a:solidFill>
                  <a:schemeClr val="tx1"/>
                </a:solidFill>
                <a:latin typeface="Arial"/>
                <a:ea typeface="Arial"/>
                <a:cs typeface="Arial"/>
              </a:rPr>
              <a:t>doit compléter une observation avant de signer</a:t>
            </a:r>
            <a:r>
              <a:rPr lang="fr-FR" sz="1400" b="0" i="0" u="none" strike="noStrike" cap="none" spc="0">
                <a:solidFill>
                  <a:schemeClr val="tx1"/>
                </a:solidFill>
                <a:latin typeface="Arial"/>
                <a:ea typeface="Arial"/>
                <a:cs typeface="Arial"/>
              </a:rPr>
              <a:t>.</a:t>
            </a:r>
            <a:r>
              <a:rPr lang="fr-FR" sz="1400" b="0" i="0" u="none" strike="noStrike" cap="none" spc="0">
                <a:solidFill>
                  <a:schemeClr val="tx1"/>
                </a:solidFill>
                <a:latin typeface="Arial"/>
                <a:ea typeface="Arial"/>
                <a:cs typeface="Arial"/>
              </a:rPr>
              <a:t> Sinon, il doit signer à la clôture du scrutin. </a:t>
            </a:r>
            <a:endParaRPr sz="1400" b="0" i="0" u="none" strike="noStrike" cap="none" spc="0">
              <a:solidFill>
                <a:schemeClr val="tx1"/>
              </a:solidFill>
              <a:latin typeface="Arial"/>
              <a:cs typeface="Arial"/>
            </a:endParaRPr>
          </a:p>
          <a:p>
            <a:pPr marL="285750" indent="-285750">
              <a:spcBef>
                <a:spcPts val="0"/>
              </a:spcBef>
              <a:defRPr/>
            </a:pPr>
            <a:endParaRPr sz="1600">
              <a:solidFill>
                <a:schemeClr val="tx1"/>
              </a:solidFill>
            </a:endParaRPr>
          </a:p>
          <a:p>
            <a:pPr>
              <a:buFontTx/>
              <a:buChar char="-"/>
              <a:defRPr/>
            </a:pPr>
            <a:endParaRPr sz="1600">
              <a:solidFill>
                <a:schemeClr val="tx1"/>
              </a:solidFill>
            </a:endParaRPr>
          </a:p>
          <a:p>
            <a:pPr>
              <a:defRPr/>
            </a:pPr>
            <a:endParaRPr lang="fr-FR" sz="1600"/>
          </a:p>
        </p:txBody>
      </p:sp>
      <p:pic>
        <p:nvPicPr>
          <p:cNvPr id="917014672" name=""/>
          <p:cNvPicPr>
            <a:picLocks noChangeAspect="1"/>
          </p:cNvPicPr>
          <p:nvPr/>
        </p:nvPicPr>
        <p:blipFill>
          <a:blip r:embed="rId4"/>
          <a:stretch/>
        </p:blipFill>
        <p:spPr bwMode="auto">
          <a:xfrm flipH="1" flipV="0">
            <a:off x="7467321" y="3973818"/>
            <a:ext cx="535781" cy="53578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11434625"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861766563"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793427793"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088039740"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52173410"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425872133" name="ZoneTexte 1"/>
          <p:cNvSpPr txBox="1"/>
          <p:nvPr/>
        </p:nvSpPr>
        <p:spPr bwMode="auto">
          <a:xfrm>
            <a:off x="560820" y="736134"/>
            <a:ext cx="8022358" cy="366119"/>
          </a:xfrm>
          <a:prstGeom prst="rect">
            <a:avLst/>
          </a:prstGeom>
          <a:noFill/>
        </p:spPr>
        <p:txBody>
          <a:bodyPr wrap="square" rtlCol="0">
            <a:spAutoFit/>
          </a:bodyPr>
          <a:lstStyle/>
          <a:p>
            <a:pPr algn="ctr">
              <a:defRPr/>
            </a:pPr>
            <a:r>
              <a:rPr lang="fr-FR" b="1">
                <a:latin typeface="Arial"/>
                <a:cs typeface="Arial"/>
              </a:rPr>
              <a:t>Le procès-verbal</a:t>
            </a:r>
            <a:endParaRPr lang="fr-FR" b="1">
              <a:latin typeface="Arial"/>
              <a:cs typeface="Arial"/>
            </a:endParaRPr>
          </a:p>
        </p:txBody>
      </p:sp>
      <p:sp>
        <p:nvSpPr>
          <p:cNvPr id="1257515585" name="Rectangle 2"/>
          <p:cNvSpPr/>
          <p:nvPr/>
        </p:nvSpPr>
        <p:spPr bwMode="auto">
          <a:xfrm>
            <a:off x="94155" y="1802945"/>
            <a:ext cx="8006080" cy="3322679"/>
          </a:xfrm>
          <a:prstGeom prst="rect">
            <a:avLst/>
          </a:prstGeom>
        </p:spPr>
        <p:txBody>
          <a:bodyPr wrap="square">
            <a:spAutoFit/>
          </a:bodyPr>
          <a:lstStyle/>
          <a:p>
            <a:pPr>
              <a:spcBef>
                <a:spcPts val="0"/>
              </a:spcBef>
              <a:buFontTx/>
              <a:buNone/>
              <a:defRPr/>
            </a:pPr>
            <a:r>
              <a:rPr lang="fr-FR" sz="1400" b="1" i="0" u="none" strike="noStrike" cap="none" spc="0">
                <a:solidFill>
                  <a:schemeClr val="tx1"/>
                </a:solidFill>
                <a:latin typeface="Arial"/>
                <a:ea typeface="Arial"/>
                <a:cs typeface="Arial"/>
              </a:rPr>
              <a:t>Le président assure la police de l’assemblée</a:t>
            </a:r>
            <a:r>
              <a:rPr lang="fr-FR" sz="1400" b="0" i="0" u="none" strike="noStrike" cap="none" spc="0">
                <a:solidFill>
                  <a:schemeClr val="tx1"/>
                </a:solidFill>
                <a:latin typeface="Arial"/>
                <a:ea typeface="Arial"/>
                <a:cs typeface="Arial"/>
              </a:rPr>
              <a:t>. Si un différend survient, le bureau délibère et prend une décision. S’il n’arrive pas à prendre une décision, il appelle la mairie.</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Il est possible d’inviter la personne qui émet une observation à la consigner dans la partie </a:t>
            </a:r>
            <a:r>
              <a:rPr lang="fr-FR" sz="1400" b="1" i="0" u="none" strike="noStrike" cap="none" spc="0">
                <a:solidFill>
                  <a:schemeClr val="tx1"/>
                </a:solidFill>
                <a:latin typeface="Arial"/>
                <a:ea typeface="Arial"/>
                <a:cs typeface="Arial"/>
              </a:rPr>
              <a:t>« observations » du procès-verbal</a:t>
            </a:r>
            <a:r>
              <a:rPr lang="fr-FR" sz="1400" b="0" i="0" u="none" strike="noStrike" cap="none" spc="0">
                <a:solidFill>
                  <a:schemeClr val="tx1"/>
                </a:solidFill>
                <a:latin typeface="Arial"/>
                <a:ea typeface="Arial"/>
                <a:cs typeface="Arial"/>
              </a:rPr>
              <a:t>.</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Le président peut faire part de sa version des faits à la suite de cette observation.</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marL="285750" indent="-285750">
              <a:spcBef>
                <a:spcPts val="0"/>
              </a:spcBef>
              <a:buFontTx/>
              <a:buChar char="-"/>
              <a:defRPr/>
            </a:pPr>
            <a:r>
              <a:rPr lang="fr-FR" sz="1400" b="0" i="0" u="none" strike="noStrike" cap="none" spc="0">
                <a:solidFill>
                  <a:schemeClr val="tx1"/>
                </a:solidFill>
                <a:latin typeface="Arial"/>
                <a:ea typeface="Arial"/>
                <a:cs typeface="Arial"/>
              </a:rPr>
              <a:t>Un membre du bureau, </a:t>
            </a:r>
            <a:endParaRPr sz="1400">
              <a:solidFill>
                <a:schemeClr val="tx1"/>
              </a:solidFill>
              <a:latin typeface="Arial"/>
              <a:cs typeface="Arial"/>
            </a:endParaRPr>
          </a:p>
          <a:p>
            <a:pPr marL="285750" indent="-285750">
              <a:spcBef>
                <a:spcPts val="0"/>
              </a:spcBef>
              <a:buFontTx/>
              <a:buChar char="-"/>
              <a:defRPr/>
            </a:pPr>
            <a:r>
              <a:rPr lang="fr-FR" sz="1400" b="0" i="0" u="none" strike="noStrike" cap="none" spc="0">
                <a:solidFill>
                  <a:schemeClr val="tx1"/>
                </a:solidFill>
                <a:latin typeface="Arial"/>
                <a:ea typeface="Arial"/>
                <a:cs typeface="Arial"/>
              </a:rPr>
              <a:t>U</a:t>
            </a:r>
            <a:r>
              <a:rPr lang="fr-FR" sz="1400" b="0" i="0" u="none" strike="noStrike" cap="none" spc="0">
                <a:solidFill>
                  <a:schemeClr val="tx1"/>
                </a:solidFill>
                <a:latin typeface="Arial"/>
                <a:ea typeface="Arial"/>
                <a:cs typeface="Arial"/>
              </a:rPr>
              <a:t>n délégué</a:t>
            </a:r>
            <a:endParaRPr sz="1400">
              <a:solidFill>
                <a:schemeClr val="tx1"/>
              </a:solidFill>
              <a:latin typeface="Arial"/>
              <a:cs typeface="Arial"/>
            </a:endParaRPr>
          </a:p>
          <a:p>
            <a:pPr marL="285750" indent="-285750">
              <a:spcBef>
                <a:spcPts val="0"/>
              </a:spcBef>
              <a:buFontTx/>
              <a:buChar char="-"/>
              <a:defRPr/>
            </a:pPr>
            <a:r>
              <a:rPr lang="fr-FR" sz="1400" b="0" i="0" u="none" strike="noStrike" cap="none" spc="0">
                <a:solidFill>
                  <a:schemeClr val="tx1"/>
                </a:solidFill>
                <a:latin typeface="Arial"/>
                <a:ea typeface="Arial"/>
                <a:cs typeface="Arial"/>
              </a:rPr>
              <a:t>U</a:t>
            </a:r>
            <a:r>
              <a:rPr lang="fr-FR" sz="1400" b="0" i="0" u="none" strike="noStrike" cap="none" spc="0">
                <a:solidFill>
                  <a:schemeClr val="tx1"/>
                </a:solidFill>
                <a:latin typeface="Arial"/>
                <a:ea typeface="Arial"/>
                <a:cs typeface="Arial"/>
              </a:rPr>
              <a:t>n électeur </a:t>
            </a:r>
            <a:r>
              <a:rPr lang="fr-FR" sz="1400" b="0" i="0" u="none" strike="noStrike" cap="none" spc="0">
                <a:solidFill>
                  <a:schemeClr val="tx1"/>
                </a:solidFill>
                <a:latin typeface="Arial"/>
                <a:ea typeface="Arial"/>
                <a:cs typeface="Arial"/>
              </a:rPr>
              <a:t>du bureau de vote </a:t>
            </a:r>
            <a:endParaRPr sz="1400">
              <a:solidFill>
                <a:schemeClr val="tx1"/>
              </a:solidFill>
              <a:latin typeface="Arial"/>
              <a:cs typeface="Arial"/>
            </a:endParaRPr>
          </a:p>
          <a:p>
            <a:pPr marL="285750" indent="-285750">
              <a:spcBef>
                <a:spcPts val="0"/>
              </a:spcBef>
              <a:buFontTx/>
              <a:buChar char="-"/>
              <a:defRPr/>
            </a:pP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P</a:t>
            </a:r>
            <a:r>
              <a:rPr lang="fr-FR" sz="1400" b="0" i="0" u="none" strike="noStrike" cap="none" spc="0">
                <a:solidFill>
                  <a:schemeClr val="tx1"/>
                </a:solidFill>
                <a:latin typeface="Arial"/>
                <a:ea typeface="Arial"/>
                <a:cs typeface="Arial"/>
              </a:rPr>
              <a:t>euvent à tout moment demander à mentionner une observation sur les deux exemplaires du PV.</a:t>
            </a:r>
            <a:endParaRPr sz="1400">
              <a:solidFill>
                <a:schemeClr val="tx1"/>
              </a:solidFill>
              <a:latin typeface="Arial"/>
              <a:cs typeface="Arial"/>
            </a:endParaRPr>
          </a:p>
          <a:p>
            <a:pPr>
              <a:defRPr/>
            </a:pPr>
            <a:endParaRPr sz="1400">
              <a:solidFill>
                <a:schemeClr val="tx1"/>
              </a:solidFill>
              <a:latin typeface="Arial"/>
              <a:cs typeface="Arial"/>
            </a:endParaRPr>
          </a:p>
          <a:p>
            <a:pPr>
              <a:defRPr/>
            </a:pPr>
            <a:endParaRPr lang="fr-FR" sz="1600"/>
          </a:p>
        </p:txBody>
      </p:sp>
      <p:pic>
        <p:nvPicPr>
          <p:cNvPr id="920254442" name="Picture 13" descr="p9"/>
          <p:cNvPicPr>
            <a:picLocks noChangeAspect="1" noChangeArrowheads="1"/>
          </p:cNvPicPr>
          <p:nvPr/>
        </p:nvPicPr>
        <p:blipFill>
          <a:blip r:embed="rId3"/>
          <a:stretch/>
        </p:blipFill>
        <p:spPr bwMode="auto">
          <a:xfrm>
            <a:off x="4456" y="1882"/>
            <a:ext cx="1040" cy="1062"/>
          </a:xfrm>
          <a:prstGeom prst="rect">
            <a:avLst/>
          </a:prstGeom>
          <a:solidFill>
            <a:schemeClr val="bg1"/>
          </a:solidFill>
          <a:ln>
            <a:noFill/>
          </a:ln>
          <a:effectLst>
            <a:outerShdw dist="107763" dir="2700000" algn="ctr" rotWithShape="0">
              <a:srgbClr val="808080">
                <a:alpha val="50000"/>
              </a:srgbClr>
            </a:outerShdw>
          </a:effectLst>
        </p:spPr>
      </p:pic>
      <p:pic>
        <p:nvPicPr>
          <p:cNvPr id="1070771581" name="Picture 13" descr="p9"/>
          <p:cNvPicPr>
            <a:picLocks noChangeAspect="1" noChangeArrowheads="1"/>
          </p:cNvPicPr>
          <p:nvPr/>
        </p:nvPicPr>
        <p:blipFill>
          <a:blip r:embed="rId3"/>
          <a:stretch/>
        </p:blipFill>
        <p:spPr bwMode="auto">
          <a:xfrm>
            <a:off x="156856" y="154282"/>
            <a:ext cx="1040" cy="1062"/>
          </a:xfrm>
          <a:prstGeom prst="rect">
            <a:avLst/>
          </a:prstGeom>
          <a:solidFill>
            <a:schemeClr val="bg1"/>
          </a:solidFill>
          <a:ln>
            <a:noFill/>
          </a:ln>
          <a:effectLst>
            <a:outerShdw dist="107763" dir="2700000" algn="ctr" rotWithShape="0">
              <a:srgbClr val="808080">
                <a:alpha val="50000"/>
              </a:srgbClr>
            </a:outerShdw>
          </a:effectLst>
        </p:spPr>
      </p:pic>
      <p:pic>
        <p:nvPicPr>
          <p:cNvPr id="250775907" name="Picture 13" descr="p9"/>
          <p:cNvPicPr>
            <a:picLocks noChangeAspect="1" noChangeArrowheads="1"/>
          </p:cNvPicPr>
          <p:nvPr/>
        </p:nvPicPr>
        <p:blipFill>
          <a:blip r:embed="rId3"/>
          <a:stretch/>
        </p:blipFill>
        <p:spPr bwMode="auto">
          <a:xfrm>
            <a:off x="309256" y="306682"/>
            <a:ext cx="1040" cy="1062"/>
          </a:xfrm>
          <a:prstGeom prst="rect">
            <a:avLst/>
          </a:prstGeom>
          <a:solidFill>
            <a:schemeClr val="bg1"/>
          </a:solidFill>
          <a:ln>
            <a:noFill/>
          </a:ln>
          <a:effectLst>
            <a:outerShdw dist="107763" dir="2700000" algn="ctr" rotWithShape="0">
              <a:srgbClr val="808080">
                <a:alpha val="50000"/>
              </a:srgbClr>
            </a:outerShdw>
          </a:effectLst>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81144747" name="Titre 14"/>
          <p:cNvSpPr>
            <a:spLocks noGrp="1"/>
          </p:cNvSpPr>
          <p:nvPr>
            <p:ph type="title"/>
          </p:nvPr>
        </p:nvSpPr>
        <p:spPr bwMode="auto">
          <a:xfrm>
            <a:off x="289216" y="853319"/>
            <a:ext cx="8574861" cy="1047525"/>
          </a:xfrm>
        </p:spPr>
        <p:txBody>
          <a:bodyPr/>
          <a:lstStyle/>
          <a:p>
            <a:pPr algn="ctr">
              <a:defRPr/>
            </a:pPr>
            <a:r>
              <a:rPr lang="fr-FR" sz="2200"/>
              <a:t>Préambule 2026 – le contexte</a:t>
            </a:r>
            <a:endParaRPr lang="fr-FR" sz="2200"/>
          </a:p>
        </p:txBody>
      </p:sp>
      <p:sp>
        <p:nvSpPr>
          <p:cNvPr id="1748657604" name="Espace réservé du texte 15"/>
          <p:cNvSpPr>
            <a:spLocks noGrp="1"/>
          </p:cNvSpPr>
          <p:nvPr>
            <p:ph type="body" sz="quarter" idx="10"/>
          </p:nvPr>
        </p:nvSpPr>
        <p:spPr bwMode="auto">
          <a:xfrm flipH="0" flipV="0">
            <a:off x="77747" y="1900840"/>
            <a:ext cx="9021550" cy="4124303"/>
          </a:xfrm>
        </p:spPr>
        <p:txBody>
          <a:bodyPr wrap="square" anchor="t" anchorCtr="0">
            <a:spAutoFit/>
          </a:bodyPr>
          <a:lstStyle/>
          <a:p>
            <a:pPr marL="12699" marR="5079">
              <a:lnSpc>
                <a:spcPct val="150000"/>
              </a:lnSpc>
              <a:spcBef>
                <a:spcPts val="339"/>
              </a:spcBef>
              <a:defRPr/>
            </a:pPr>
            <a:r>
              <a:rPr lang="fr-FR" sz="1200" b="0" i="0" u="none" strike="noStrike" cap="none" spc="0">
                <a:solidFill>
                  <a:schemeClr val="tx1"/>
                </a:solidFill>
                <a:latin typeface="Arial"/>
                <a:ea typeface="Arial"/>
                <a:cs typeface="Arial"/>
              </a:rPr>
              <a:t>Une </a:t>
            </a:r>
            <a:r>
              <a:rPr lang="fr-FR" sz="1200" b="1" i="0" u="none" strike="noStrike" cap="none" spc="0">
                <a:solidFill>
                  <a:schemeClr val="tx1"/>
                </a:solidFill>
                <a:latin typeface="Arial"/>
                <a:ea typeface="Arial"/>
                <a:cs typeface="Arial"/>
              </a:rPr>
              <a:t>organisation et une signalétique adaptées </a:t>
            </a:r>
            <a:r>
              <a:rPr lang="fr-FR" sz="1200" b="0" i="0" u="none" strike="noStrike" cap="none" spc="0">
                <a:solidFill>
                  <a:schemeClr val="tx1"/>
                </a:solidFill>
                <a:latin typeface="Arial"/>
                <a:ea typeface="Arial"/>
                <a:cs typeface="Arial"/>
              </a:rPr>
              <a:t>:</a:t>
            </a:r>
            <a:endParaRPr sz="1200">
              <a:solidFill>
                <a:schemeClr val="tx1"/>
              </a:solidFill>
              <a:latin typeface="Arial"/>
              <a:cs typeface="Arial"/>
            </a:endParaRPr>
          </a:p>
          <a:p>
            <a:pPr marL="230493" marR="5079" indent="-217793">
              <a:lnSpc>
                <a:spcPct val="150000"/>
              </a:lnSpc>
              <a:spcBef>
                <a:spcPts val="339"/>
              </a:spcBef>
              <a:buFont typeface="Arial"/>
              <a:buChar char="•"/>
              <a:defRPr/>
            </a:pPr>
            <a:r>
              <a:rPr lang="fr-FR" sz="1200" b="1" i="0" u="none" strike="noStrike" cap="none" spc="0">
                <a:solidFill>
                  <a:schemeClr val="tx1"/>
                </a:solidFill>
                <a:latin typeface="Arial"/>
                <a:ea typeface="Arial"/>
                <a:cs typeface="Arial"/>
              </a:rPr>
              <a:t>Un courrier informatif </a:t>
            </a:r>
            <a:r>
              <a:rPr lang="fr-FR" sz="1200" b="0" i="0" u="none" strike="noStrike" cap="none" spc="-23">
                <a:solidFill>
                  <a:schemeClr val="tx1"/>
                </a:solidFill>
                <a:latin typeface="Arial"/>
                <a:ea typeface="Arial"/>
                <a:cs typeface="Arial"/>
              </a:rPr>
              <a:t>envoyé à tous les électeurs concernés par des changements de site</a:t>
            </a:r>
            <a:r>
              <a:rPr lang="fr-FR" sz="1200" b="0" i="0" u="none" strike="noStrike" cap="none" spc="-23">
                <a:solidFill>
                  <a:schemeClr val="tx1"/>
                </a:solidFill>
                <a:latin typeface="Arial"/>
                <a:ea typeface="Arial"/>
                <a:cs typeface="Arial"/>
              </a:rPr>
              <a:t>.</a:t>
            </a:r>
            <a:endParaRPr sz="1200" b="0" i="0" u="none" strike="noStrike" cap="none" spc="-23">
              <a:solidFill>
                <a:schemeClr val="tx1"/>
              </a:solidFill>
              <a:latin typeface="Arial"/>
              <a:cs typeface="Arial"/>
            </a:endParaRPr>
          </a:p>
          <a:p>
            <a:pPr marL="230493" marR="5079" indent="-217793">
              <a:lnSpc>
                <a:spcPct val="150000"/>
              </a:lnSpc>
              <a:spcBef>
                <a:spcPts val="339"/>
              </a:spcBef>
              <a:buFont typeface="Arial"/>
              <a:buChar char="•"/>
              <a:defRPr/>
            </a:pPr>
            <a:r>
              <a:rPr lang="fr-FR" sz="1200" b="0" i="0" u="none" strike="noStrike" cap="none" spc="-23">
                <a:solidFill>
                  <a:schemeClr val="tx1"/>
                </a:solidFill>
                <a:latin typeface="Arial"/>
                <a:ea typeface="Arial"/>
                <a:cs typeface="Arial"/>
              </a:rPr>
              <a:t>Des </a:t>
            </a:r>
            <a:r>
              <a:rPr lang="fr-FR" sz="1200" b="1" i="0" u="none" strike="noStrike" cap="none" spc="0">
                <a:solidFill>
                  <a:schemeClr val="tx1"/>
                </a:solidFill>
                <a:latin typeface="Arial"/>
                <a:ea typeface="Arial"/>
                <a:cs typeface="Arial"/>
              </a:rPr>
              <a:t>espaces réorganisés </a:t>
            </a:r>
            <a:r>
              <a:rPr lang="fr-FR" sz="1200" b="0" i="0" u="none" strike="noStrike" cap="none" spc="-23">
                <a:solidFill>
                  <a:schemeClr val="tx1"/>
                </a:solidFill>
                <a:latin typeface="Arial"/>
                <a:ea typeface="Arial"/>
                <a:cs typeface="Arial"/>
              </a:rPr>
              <a:t>afin de permettre le vote dans les meilleures conditions possibles.</a:t>
            </a:r>
            <a:endParaRPr sz="1200" b="0" i="0" u="none" strike="noStrike" cap="none" spc="-23">
              <a:solidFill>
                <a:schemeClr val="tx1"/>
              </a:solidFill>
              <a:latin typeface="Arial"/>
              <a:cs typeface="Arial"/>
            </a:endParaRPr>
          </a:p>
          <a:p>
            <a:pPr marL="230493" marR="5079" indent="-217793">
              <a:lnSpc>
                <a:spcPct val="150000"/>
              </a:lnSpc>
              <a:spcBef>
                <a:spcPts val="339"/>
              </a:spcBef>
              <a:buFont typeface="Arial"/>
              <a:buChar char="•"/>
              <a:defRPr/>
            </a:pPr>
            <a:r>
              <a:rPr lang="fr-FR" sz="1200" b="0" i="0" u="none" strike="noStrike" cap="none" spc="-23">
                <a:solidFill>
                  <a:schemeClr val="tx1"/>
                </a:solidFill>
                <a:latin typeface="Arial"/>
                <a:ea typeface="Arial"/>
                <a:cs typeface="Arial"/>
              </a:rPr>
              <a:t>Une </a:t>
            </a:r>
            <a:r>
              <a:rPr lang="fr-FR" sz="1200" b="1" i="0" u="none" strike="noStrike" cap="none" spc="0">
                <a:solidFill>
                  <a:schemeClr val="tx1"/>
                </a:solidFill>
                <a:latin typeface="Arial"/>
                <a:ea typeface="Arial"/>
                <a:cs typeface="Arial"/>
              </a:rPr>
              <a:t>signalétique pour guider</a:t>
            </a:r>
            <a:r>
              <a:rPr lang="fr-FR" sz="1200" b="0" i="0" u="none" strike="noStrike" cap="none" spc="-23">
                <a:solidFill>
                  <a:schemeClr val="tx1"/>
                </a:solidFill>
                <a:latin typeface="Arial"/>
                <a:ea typeface="Arial"/>
                <a:cs typeface="Arial"/>
              </a:rPr>
              <a:t>, site par site, bureau par bureau, scrutin par scrutin.</a:t>
            </a:r>
            <a:endParaRPr sz="1200" b="0" i="0" u="none" strike="noStrike" cap="none" spc="-23">
              <a:solidFill>
                <a:schemeClr val="tx1"/>
              </a:solidFill>
              <a:latin typeface="Arial"/>
              <a:cs typeface="Arial"/>
            </a:endParaRPr>
          </a:p>
          <a:p>
            <a:pPr marL="230493" marR="5079" indent="-217793">
              <a:lnSpc>
                <a:spcPct val="150000"/>
              </a:lnSpc>
              <a:spcBef>
                <a:spcPts val="339"/>
              </a:spcBef>
              <a:buFont typeface="Arial"/>
              <a:buChar char="•"/>
              <a:defRPr/>
            </a:pPr>
            <a:r>
              <a:rPr lang="fr-FR" sz="1200" b="0" i="0" u="none" strike="noStrike" cap="none" spc="-23">
                <a:solidFill>
                  <a:schemeClr val="tx1"/>
                </a:solidFill>
                <a:latin typeface="Arial"/>
                <a:ea typeface="Arial"/>
                <a:cs typeface="Arial"/>
              </a:rPr>
              <a:t>A chaque scrutin sa </a:t>
            </a:r>
            <a:r>
              <a:rPr lang="fr-FR" sz="1200" b="1" i="0" u="none" strike="noStrike" cap="none" spc="0">
                <a:solidFill>
                  <a:schemeClr val="tx1"/>
                </a:solidFill>
                <a:latin typeface="Arial"/>
                <a:ea typeface="Arial"/>
                <a:cs typeface="Arial"/>
              </a:rPr>
              <a:t>couleur de parcours</a:t>
            </a:r>
            <a:r>
              <a:rPr lang="fr-FR" sz="1200" b="0" i="0" u="none" strike="noStrike" cap="none" spc="-23">
                <a:solidFill>
                  <a:schemeClr val="tx1"/>
                </a:solidFill>
                <a:latin typeface="Arial"/>
                <a:ea typeface="Arial"/>
                <a:cs typeface="Arial"/>
              </a:rPr>
              <a:t>.</a:t>
            </a:r>
            <a:endParaRPr sz="1200" b="0" i="0" u="none" strike="noStrike" cap="none" spc="-23">
              <a:solidFill>
                <a:schemeClr val="tx1"/>
              </a:solidFill>
              <a:latin typeface="Arial"/>
              <a:cs typeface="Arial"/>
            </a:endParaRPr>
          </a:p>
          <a:p>
            <a:pPr marL="230493" marR="5079" indent="-217793">
              <a:lnSpc>
                <a:spcPct val="150000"/>
              </a:lnSpc>
              <a:spcBef>
                <a:spcPts val="339"/>
              </a:spcBef>
              <a:buFont typeface="Arial"/>
              <a:buChar char="•"/>
              <a:defRPr/>
            </a:pPr>
            <a:endParaRPr sz="1200" b="0" i="0" u="none" strike="noStrike" cap="none" spc="-23">
              <a:solidFill>
                <a:schemeClr val="tx1"/>
              </a:solidFill>
              <a:latin typeface="Arial"/>
              <a:cs typeface="Arial"/>
            </a:endParaRPr>
          </a:p>
          <a:p>
            <a:pPr marL="230493" marR="5079" indent="-217793">
              <a:lnSpc>
                <a:spcPct val="150000"/>
              </a:lnSpc>
              <a:spcBef>
                <a:spcPts val="339"/>
              </a:spcBef>
              <a:buFont typeface="Arial"/>
              <a:buChar char="•"/>
              <a:defRPr/>
            </a:pPr>
            <a:r>
              <a:rPr lang="fr-FR" sz="1200">
                <a:latin typeface="Arial"/>
                <a:ea typeface="Arial"/>
                <a:cs typeface="Arial"/>
              </a:rPr>
              <a:t>Des </a:t>
            </a:r>
            <a:r>
              <a:rPr lang="fr-FR" sz="1200" b="1">
                <a:latin typeface="Arial"/>
                <a:ea typeface="Arial"/>
                <a:cs typeface="Arial"/>
              </a:rPr>
              <a:t>mutualisations matérielles possibles</a:t>
            </a:r>
            <a:r>
              <a:rPr lang="fr-FR" sz="1200">
                <a:latin typeface="Arial"/>
                <a:ea typeface="Arial"/>
                <a:cs typeface="Arial"/>
              </a:rPr>
              <a:t> pour les parcours se situant dans la même pièce : </a:t>
            </a:r>
            <a:br>
              <a:rPr lang="fr-FR" sz="1200">
                <a:latin typeface="Arial"/>
                <a:ea typeface="Arial"/>
                <a:cs typeface="Arial"/>
              </a:rPr>
            </a:br>
            <a:r>
              <a:rPr lang="fr-FR" sz="1200">
                <a:latin typeface="Arial"/>
                <a:ea typeface="Arial"/>
                <a:cs typeface="Arial"/>
              </a:rPr>
              <a:t>isoloirs, affichage, circulaires réglementaires...</a:t>
            </a:r>
            <a:endParaRPr sz="1200">
              <a:latin typeface="Arial"/>
              <a:cs typeface="Arial"/>
            </a:endParaRPr>
          </a:p>
          <a:p>
            <a:pPr marL="230493" marR="5079" indent="-217793">
              <a:lnSpc>
                <a:spcPct val="150000"/>
              </a:lnSpc>
              <a:spcBef>
                <a:spcPts val="339"/>
              </a:spcBef>
              <a:buFont typeface="Arial"/>
              <a:buChar char="•"/>
              <a:defRPr/>
            </a:pPr>
            <a:r>
              <a:rPr lang="fr-FR" sz="1200">
                <a:latin typeface="Arial"/>
                <a:ea typeface="Arial"/>
                <a:cs typeface="Arial"/>
              </a:rPr>
              <a:t>Et des mutualisations possibles pour les missions de présidents et secrétaires</a:t>
            </a:r>
            <a:r>
              <a:rPr lang="fr-FR" sz="1200">
                <a:latin typeface="Arial"/>
                <a:ea typeface="Arial"/>
                <a:cs typeface="Arial"/>
              </a:rPr>
              <a:t>.</a:t>
            </a:r>
            <a:endParaRPr sz="1200">
              <a:latin typeface="Arial"/>
              <a:cs typeface="Arial"/>
            </a:endParaRPr>
          </a:p>
          <a:p>
            <a:pPr marL="12699" marR="5079">
              <a:lnSpc>
                <a:spcPct val="150000"/>
              </a:lnSpc>
              <a:spcBef>
                <a:spcPts val="339"/>
              </a:spcBef>
              <a:defRPr/>
            </a:pPr>
            <a:endParaRPr sz="1200" spc="-23">
              <a:solidFill>
                <a:schemeClr val="tx1"/>
              </a:solidFill>
              <a:latin typeface="Calibri"/>
              <a:cs typeface="Calibri"/>
            </a:endParaRPr>
          </a:p>
          <a:p>
            <a:pPr>
              <a:defRPr/>
            </a:pPr>
            <a:endParaRPr sz="1200">
              <a:latin typeface="Arial"/>
              <a:cs typeface="Arial"/>
            </a:endParaRPr>
          </a:p>
          <a:p>
            <a:pPr marL="285750" indent="-285750">
              <a:buFont typeface="Arial"/>
              <a:buChar char="•"/>
              <a:defRPr/>
            </a:pPr>
            <a:endParaRPr sz="1200">
              <a:latin typeface="Arial"/>
              <a:cs typeface="Arial"/>
            </a:endParaRPr>
          </a:p>
          <a:p>
            <a:pPr marL="285750" indent="-285750">
              <a:buFont typeface="Arial"/>
              <a:buChar char="•"/>
              <a:defRPr/>
            </a:pPr>
            <a:endParaRPr sz="1200">
              <a:latin typeface="Arial"/>
              <a:cs typeface="Arial"/>
            </a:endParaRPr>
          </a:p>
          <a:p>
            <a:pPr>
              <a:defRPr/>
            </a:pPr>
            <a:endParaRPr lang="fr-FR" sz="1600">
              <a:latin typeface="Calibri"/>
            </a:endParaRPr>
          </a:p>
          <a:p>
            <a:pPr marL="285750" indent="-285750">
              <a:buFont typeface="Arial"/>
              <a:buChar char="•"/>
              <a:defRPr/>
            </a:pPr>
            <a:endParaRPr lang="fr-FR" sz="1600">
              <a:latin typeface="Calibri"/>
            </a:endParaRPr>
          </a:p>
        </p:txBody>
      </p:sp>
      <p:sp>
        <p:nvSpPr>
          <p:cNvPr id="1817678391" name="Espace réservé du texte 21"/>
          <p:cNvSpPr>
            <a:spLocks noGrp="1"/>
          </p:cNvSpPr>
          <p:nvPr>
            <p:ph type="body" sz="quarter" idx="16"/>
          </p:nvPr>
        </p:nvSpPr>
        <p:spPr bwMode="auto">
          <a:xfrm>
            <a:off x="481771" y="276606"/>
            <a:ext cx="4630370" cy="167997"/>
          </a:xfrm>
        </p:spPr>
        <p:txBody>
          <a:bodyPr/>
          <a:lstStyle/>
          <a:p>
            <a:pPr>
              <a:defRPr/>
            </a:pPr>
            <a:r>
              <a:rPr lang="fr-FR"/>
              <a:t>Gestion des scrutins - </a:t>
            </a:r>
            <a:r>
              <a:rPr lang="fr-FR" sz="1100" b="1" i="0" u="none" strike="noStrike" cap="none" spc="0">
                <a:solidFill>
                  <a:schemeClr val="tx1"/>
                </a:solidFill>
                <a:latin typeface="Arial"/>
                <a:ea typeface="Arial"/>
                <a:cs typeface="Arial"/>
              </a:rPr>
              <a:t>Formation Employés de bureau de vote</a:t>
            </a:r>
            <a:endParaRPr lang="fr-FR"/>
          </a:p>
        </p:txBody>
      </p:sp>
      <p:grpSp>
        <p:nvGrpSpPr>
          <p:cNvPr id="1720889211" name="Groupe 9"/>
          <p:cNvGrpSpPr/>
          <p:nvPr/>
        </p:nvGrpSpPr>
        <p:grpSpPr bwMode="auto">
          <a:xfrm flipH="0" flipV="0">
            <a:off x="7187544" y="1336042"/>
            <a:ext cx="1114392" cy="2376924"/>
            <a:chOff x="0" y="0"/>
            <a:chExt cx="1114392" cy="2376924"/>
          </a:xfrm>
        </p:grpSpPr>
        <p:pic>
          <p:nvPicPr>
            <p:cNvPr id="1240507369" name="Image 3"/>
            <p:cNvPicPr>
              <a:picLocks noChangeAspect="1"/>
            </p:cNvPicPr>
            <p:nvPr/>
          </p:nvPicPr>
          <p:blipFill>
            <a:blip r:embed="rId3"/>
            <a:stretch/>
          </p:blipFill>
          <p:spPr bwMode="auto">
            <a:xfrm rot="20553563">
              <a:off x="15951" y="0"/>
              <a:ext cx="1024307" cy="680945"/>
            </a:xfrm>
            <a:prstGeom prst="rect">
              <a:avLst/>
            </a:prstGeom>
          </p:spPr>
        </p:pic>
        <p:pic>
          <p:nvPicPr>
            <p:cNvPr id="1577529454" name="Image 4"/>
            <p:cNvPicPr>
              <a:picLocks noChangeAspect="1"/>
            </p:cNvPicPr>
            <p:nvPr/>
          </p:nvPicPr>
          <p:blipFill>
            <a:blip r:embed="rId4"/>
            <a:stretch/>
          </p:blipFill>
          <p:spPr bwMode="auto">
            <a:xfrm>
              <a:off x="98012" y="839278"/>
              <a:ext cx="1016380" cy="678572"/>
            </a:xfrm>
            <a:prstGeom prst="rect">
              <a:avLst/>
            </a:prstGeom>
          </p:spPr>
        </p:pic>
        <p:pic>
          <p:nvPicPr>
            <p:cNvPr id="1723727383" name="Image 5"/>
            <p:cNvPicPr>
              <a:picLocks noChangeAspect="1"/>
            </p:cNvPicPr>
            <p:nvPr/>
          </p:nvPicPr>
          <p:blipFill>
            <a:blip r:embed="rId5"/>
            <a:stretch/>
          </p:blipFill>
          <p:spPr bwMode="auto">
            <a:xfrm rot="1227653">
              <a:off x="0" y="1693198"/>
              <a:ext cx="1020404" cy="683726"/>
            </a:xfrm>
            <a:prstGeom prst="rect">
              <a:avLst/>
            </a:prstGeom>
          </p:spPr>
        </p:pic>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99724679"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608733807"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1352067694"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374357518"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06509068"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295142832" name="ZoneTexte 1"/>
          <p:cNvSpPr txBox="1"/>
          <p:nvPr/>
        </p:nvSpPr>
        <p:spPr bwMode="auto">
          <a:xfrm>
            <a:off x="570478" y="736134"/>
            <a:ext cx="8019837" cy="366119"/>
          </a:xfrm>
          <a:prstGeom prst="rect">
            <a:avLst/>
          </a:prstGeom>
          <a:noFill/>
        </p:spPr>
        <p:txBody>
          <a:bodyPr wrap="square" rtlCol="0">
            <a:spAutoFit/>
          </a:bodyPr>
          <a:lstStyle/>
          <a:p>
            <a:pPr algn="ctr">
              <a:defRPr/>
            </a:pPr>
            <a:r>
              <a:rPr lang="fr-FR" b="1">
                <a:latin typeface="Arial"/>
                <a:cs typeface="Arial"/>
              </a:rPr>
              <a:t>Autres tâches</a:t>
            </a:r>
            <a:endParaRPr lang="fr-FR" b="1">
              <a:latin typeface="Arial"/>
              <a:cs typeface="Arial"/>
            </a:endParaRPr>
          </a:p>
        </p:txBody>
      </p:sp>
      <p:sp>
        <p:nvSpPr>
          <p:cNvPr id="1580566601" name="Rectangle 2"/>
          <p:cNvSpPr/>
          <p:nvPr/>
        </p:nvSpPr>
        <p:spPr bwMode="auto">
          <a:xfrm>
            <a:off x="425316" y="1802945"/>
            <a:ext cx="8005359" cy="2956918"/>
          </a:xfrm>
          <a:prstGeom prst="rect">
            <a:avLst/>
          </a:prstGeom>
        </p:spPr>
        <p:txBody>
          <a:bodyPr wrap="square">
            <a:spAutoFit/>
          </a:bodyPr>
          <a:lstStyle/>
          <a:p>
            <a:pPr>
              <a:defRPr/>
            </a:pPr>
            <a:endParaRPr sz="1400">
              <a:solidFill>
                <a:schemeClr val="tx1"/>
              </a:solidFill>
              <a:latin typeface="Arial"/>
              <a:cs typeface="Arial"/>
            </a:endParaRPr>
          </a:p>
          <a:p>
            <a:pPr>
              <a:spcBef>
                <a:spcPts val="0"/>
              </a:spcBef>
              <a:buFontTx/>
              <a:buNone/>
              <a:defRPr/>
            </a:pPr>
            <a:r>
              <a:rPr lang="fr-FR" sz="1400" b="1" i="0" u="none" strike="noStrike" cap="none" spc="0">
                <a:solidFill>
                  <a:schemeClr val="tx1"/>
                </a:solidFill>
                <a:latin typeface="Arial"/>
                <a:ea typeface="Arial"/>
                <a:cs typeface="Arial"/>
              </a:rPr>
              <a:t>Vider</a:t>
            </a:r>
            <a:r>
              <a:rPr lang="fr-FR" sz="1400" b="0" i="0" u="none" strike="noStrike" cap="none" spc="0">
                <a:solidFill>
                  <a:schemeClr val="tx1"/>
                </a:solidFill>
                <a:latin typeface="Arial"/>
                <a:ea typeface="Arial"/>
                <a:cs typeface="Arial"/>
              </a:rPr>
              <a:t> </a:t>
            </a:r>
            <a:r>
              <a:rPr lang="fr-FR" sz="1400" b="0" i="0" u="none" strike="noStrike" cap="none" spc="0">
                <a:solidFill>
                  <a:schemeClr val="tx1"/>
                </a:solidFill>
                <a:latin typeface="Arial"/>
                <a:ea typeface="Arial"/>
                <a:cs typeface="Arial"/>
              </a:rPr>
              <a:t>régulièrement les isoloirs : les bulletins doivent être jetés à la poubelle</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1" i="0" u="none" strike="noStrike" cap="none" spc="0">
                <a:solidFill>
                  <a:schemeClr val="tx1"/>
                </a:solidFill>
                <a:latin typeface="Arial"/>
                <a:ea typeface="Arial"/>
                <a:cs typeface="Arial"/>
              </a:rPr>
              <a:t>Réapprovisionner</a:t>
            </a:r>
            <a:r>
              <a:rPr lang="fr-FR" sz="1400" b="0" i="0" u="none" strike="noStrike" cap="none" spc="0">
                <a:solidFill>
                  <a:schemeClr val="tx1"/>
                </a:solidFill>
                <a:latin typeface="Arial"/>
                <a:ea typeface="Arial"/>
                <a:cs typeface="Arial"/>
              </a:rPr>
              <a:t> </a:t>
            </a:r>
            <a:r>
              <a:rPr lang="fr-FR" sz="1400" b="0" i="0" u="none" strike="noStrike" cap="none" spc="0">
                <a:solidFill>
                  <a:schemeClr val="tx1"/>
                </a:solidFill>
                <a:latin typeface="Arial"/>
                <a:ea typeface="Arial"/>
                <a:cs typeface="Arial"/>
              </a:rPr>
              <a:t>régulièrement la table de « décharge » en enveloppes et bulletins. </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Les bulletins sont sous la responsabilité du Président du bureau de vote. </a:t>
            </a:r>
            <a:br>
              <a:rPr lang="fr-FR" sz="1400" b="0" i="0" u="none" strike="noStrike" cap="none" spc="0">
                <a:solidFill>
                  <a:schemeClr val="tx1"/>
                </a:solidFill>
                <a:latin typeface="Arial"/>
                <a:ea typeface="Arial"/>
                <a:cs typeface="Arial"/>
              </a:rPr>
            </a:br>
            <a:r>
              <a:rPr lang="fr-FR" sz="1400" b="0" i="0" u="none" strike="noStrike" cap="none" spc="0">
                <a:solidFill>
                  <a:schemeClr val="tx1"/>
                </a:solidFill>
                <a:latin typeface="Arial"/>
                <a:ea typeface="Arial"/>
                <a:cs typeface="Arial"/>
              </a:rPr>
              <a:t>Veillez à ce que les piles ne soient pas inversées.</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Si votre bureau est concerné, </a:t>
            </a:r>
            <a:r>
              <a:rPr lang="fr-FR" sz="1400" b="1" i="0" u="none" strike="noStrike" cap="none" spc="0">
                <a:solidFill>
                  <a:schemeClr val="tx1"/>
                </a:solidFill>
                <a:latin typeface="Arial"/>
                <a:ea typeface="Arial"/>
                <a:cs typeface="Arial"/>
              </a:rPr>
              <a:t>noter et téléphoner</a:t>
            </a:r>
            <a:r>
              <a:rPr lang="fr-FR" sz="1400" b="0" i="0" u="none" strike="noStrike" cap="none" spc="0">
                <a:solidFill>
                  <a:schemeClr val="tx1"/>
                </a:solidFill>
                <a:latin typeface="Arial"/>
                <a:ea typeface="Arial"/>
                <a:cs typeface="Arial"/>
              </a:rPr>
              <a:t> </a:t>
            </a:r>
            <a:r>
              <a:rPr lang="fr-FR" sz="1400" b="0" i="0" u="none" strike="noStrike" cap="none" spc="0">
                <a:solidFill>
                  <a:schemeClr val="tx1"/>
                </a:solidFill>
                <a:latin typeface="Arial"/>
                <a:ea typeface="Arial"/>
                <a:cs typeface="Arial"/>
              </a:rPr>
              <a:t>en mairie les chiffres de la participation</a:t>
            </a:r>
            <a:r>
              <a:rPr lang="fr-FR" sz="1400">
                <a:solidFill>
                  <a:schemeClr val="tx1"/>
                </a:solidFill>
                <a:latin typeface="Arial"/>
                <a:ea typeface="Arial"/>
                <a:cs typeface="Arial"/>
              </a:rPr>
              <a:t> horaires</a:t>
            </a:r>
            <a:r>
              <a:rPr lang="fr-FR" sz="1400">
                <a:solidFill>
                  <a:schemeClr val="tx1"/>
                </a:solidFill>
                <a:latin typeface="Arial"/>
                <a:ea typeface="Arial"/>
                <a:cs typeface="Arial"/>
              </a:rPr>
              <a:t> ! </a:t>
            </a:r>
            <a:endParaRPr sz="1400">
              <a:solidFill>
                <a:schemeClr val="tx1"/>
              </a:solidFill>
              <a:latin typeface="Arial"/>
              <a:cs typeface="Arial"/>
            </a:endParaRPr>
          </a:p>
          <a:p>
            <a:pPr>
              <a:buFontTx/>
              <a:buChar char="-"/>
              <a:defRPr/>
            </a:pPr>
            <a:endParaRPr sz="1600">
              <a:latin typeface="Arial"/>
              <a:cs typeface="Arial"/>
            </a:endParaRPr>
          </a:p>
          <a:p>
            <a:pPr marL="285750" indent="-285750">
              <a:buFont typeface="Arial"/>
              <a:buChar char="•"/>
              <a:defRPr/>
            </a:pPr>
            <a:endParaRPr lang="fr-FR" sz="1600"/>
          </a:p>
          <a:p>
            <a:pPr>
              <a:defRPr/>
            </a:pPr>
            <a:endParaRPr lang="fr-FR" sz="16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34797605"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557058238"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1168618753"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099031911"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35118879"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501717538" name="ZoneTexte 1"/>
          <p:cNvSpPr txBox="1"/>
          <p:nvPr/>
        </p:nvSpPr>
        <p:spPr bwMode="auto">
          <a:xfrm>
            <a:off x="570478" y="736134"/>
            <a:ext cx="8034598" cy="366119"/>
          </a:xfrm>
          <a:prstGeom prst="rect">
            <a:avLst/>
          </a:prstGeom>
          <a:noFill/>
        </p:spPr>
        <p:txBody>
          <a:bodyPr wrap="square" rtlCol="0">
            <a:spAutoFit/>
          </a:bodyPr>
          <a:lstStyle/>
          <a:p>
            <a:pPr algn="ctr">
              <a:defRPr/>
            </a:pPr>
            <a:r>
              <a:rPr lang="fr-FR" b="1">
                <a:latin typeface="Arial"/>
                <a:cs typeface="Arial"/>
              </a:rPr>
              <a:t>État des cartes en retour</a:t>
            </a:r>
            <a:endParaRPr lang="fr-FR" b="1">
              <a:latin typeface="Arial"/>
              <a:cs typeface="Arial"/>
            </a:endParaRPr>
          </a:p>
        </p:txBody>
      </p:sp>
      <p:sp>
        <p:nvSpPr>
          <p:cNvPr id="1678516793" name="Rectangle 2"/>
          <p:cNvSpPr/>
          <p:nvPr/>
        </p:nvSpPr>
        <p:spPr bwMode="auto">
          <a:xfrm flipH="0" flipV="0">
            <a:off x="425316" y="1802945"/>
            <a:ext cx="8270406" cy="3475080"/>
          </a:xfrm>
          <a:prstGeom prst="rect">
            <a:avLst/>
          </a:prstGeom>
        </p:spPr>
        <p:txBody>
          <a:bodyPr wrap="square">
            <a:spAutoFit/>
          </a:bodyPr>
          <a:lstStyle/>
          <a:p>
            <a:pPr>
              <a:spcBef>
                <a:spcPts val="0"/>
              </a:spcBef>
              <a:buFontTx/>
              <a:buNone/>
              <a:defRPr/>
            </a:pPr>
            <a:r>
              <a:rPr lang="fr-FR" sz="1400" b="1" i="0" u="none" strike="noStrike" cap="none" spc="0">
                <a:solidFill>
                  <a:schemeClr val="tx1"/>
                </a:solidFill>
                <a:latin typeface="Arial"/>
                <a:ea typeface="Arial"/>
                <a:cs typeface="Arial"/>
              </a:rPr>
              <a:t>Il est établi informatiquement.</a:t>
            </a:r>
            <a:endParaRPr sz="1400">
              <a:solidFill>
                <a:schemeClr val="tx1"/>
              </a:solidFill>
              <a:latin typeface="Arial"/>
              <a:cs typeface="Arial"/>
            </a:endParaRPr>
          </a:p>
          <a:p>
            <a:pPr>
              <a:spcBef>
                <a:spcPts val="0"/>
              </a:spcBef>
              <a:buFontTx/>
              <a:buNone/>
              <a:defRPr/>
            </a:pPr>
            <a:r>
              <a:rPr lang="fr-FR" sz="1400" b="1" i="0" u="none" strike="noStrike" cap="none" spc="0">
                <a:solidFill>
                  <a:schemeClr val="tx1"/>
                </a:solidFill>
                <a:latin typeface="Arial"/>
                <a:ea typeface="Arial"/>
                <a:cs typeface="Arial"/>
              </a:rPr>
              <a:t>Les cartes en retour sont les cartes revenues </a:t>
            </a:r>
            <a:r>
              <a:rPr lang="fr-FR" sz="1400" b="1" i="0" u="none" strike="noStrike" cap="none" spc="0">
                <a:solidFill>
                  <a:schemeClr val="tx1"/>
                </a:solidFill>
                <a:latin typeface="Arial"/>
                <a:ea typeface="Arial"/>
                <a:cs typeface="Arial"/>
              </a:rPr>
              <a:t>en mairie sous enveloppe.</a:t>
            </a:r>
            <a:endParaRPr lang="fr-FR" sz="1400" b="1" i="0" u="none" strike="noStrike" cap="none" spc="0">
              <a:solidFill>
                <a:schemeClr val="tx1"/>
              </a:solidFill>
              <a:latin typeface="Arial"/>
              <a:ea typeface="Arial"/>
              <a:cs typeface="Arial"/>
            </a:endParaRPr>
          </a:p>
          <a:p>
            <a:pPr>
              <a:spcBef>
                <a:spcPts val="0"/>
              </a:spcBef>
              <a:buFontTx/>
              <a:buNone/>
              <a:defRPr/>
            </a:pPr>
            <a:endParaRPr sz="1400" b="1">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L’électeur qui retire sa carte :</a:t>
            </a:r>
            <a:endParaRPr sz="1400">
              <a:solidFill>
                <a:schemeClr val="tx1"/>
              </a:solidFill>
              <a:latin typeface="Arial"/>
              <a:cs typeface="Arial"/>
            </a:endParaRPr>
          </a:p>
          <a:p>
            <a:pPr marL="285750" indent="-285750">
              <a:spcBef>
                <a:spcPts val="0"/>
              </a:spcBef>
              <a:buFontTx/>
              <a:buChar char="-"/>
              <a:defRPr/>
            </a:pPr>
            <a:r>
              <a:rPr lang="fr-FR" sz="1400" b="0" i="0" u="none" strike="noStrike" cap="none" spc="0">
                <a:solidFill>
                  <a:schemeClr val="tx1"/>
                </a:solidFill>
                <a:latin typeface="Arial"/>
                <a:ea typeface="Arial"/>
                <a:cs typeface="Arial"/>
              </a:rPr>
              <a:t>Présente </a:t>
            </a:r>
            <a:r>
              <a:rPr lang="fr-FR" sz="1400" b="1" i="0" u="none" strike="noStrike" cap="none" spc="0">
                <a:solidFill>
                  <a:schemeClr val="tx1"/>
                </a:solidFill>
                <a:latin typeface="Arial"/>
                <a:ea typeface="Arial"/>
                <a:cs typeface="Arial"/>
              </a:rPr>
              <a:t>un justificatif d’identité</a:t>
            </a:r>
            <a:endParaRPr sz="1400">
              <a:solidFill>
                <a:schemeClr val="tx1"/>
              </a:solidFill>
              <a:latin typeface="Arial"/>
              <a:cs typeface="Arial"/>
            </a:endParaRPr>
          </a:p>
          <a:p>
            <a:pPr marL="285750" indent="-285750">
              <a:spcBef>
                <a:spcPts val="0"/>
              </a:spcBef>
              <a:buFontTx/>
              <a:buChar char="-"/>
              <a:defRPr/>
            </a:pPr>
            <a:r>
              <a:rPr lang="fr-FR" sz="1400" b="1" i="0" u="none" strike="noStrike" cap="none" spc="0">
                <a:solidFill>
                  <a:schemeClr val="tx1"/>
                </a:solidFill>
                <a:latin typeface="Arial"/>
                <a:ea typeface="Arial"/>
                <a:cs typeface="Arial"/>
              </a:rPr>
              <a:t>Signe</a:t>
            </a:r>
            <a:r>
              <a:rPr lang="fr-FR" sz="1400" b="0" i="0" u="none" strike="noStrike" cap="none" spc="0">
                <a:solidFill>
                  <a:schemeClr val="tx1"/>
                </a:solidFill>
                <a:latin typeface="Arial"/>
                <a:ea typeface="Arial"/>
                <a:cs typeface="Arial"/>
              </a:rPr>
              <a:t> l’état des cartes électorales en retour </a:t>
            </a:r>
            <a:endParaRPr sz="1400">
              <a:solidFill>
                <a:schemeClr val="tx1"/>
              </a:solidFill>
              <a:latin typeface="Arial"/>
              <a:cs typeface="Arial"/>
            </a:endParaRPr>
          </a:p>
          <a:p>
            <a:pPr marL="285750" indent="-285750">
              <a:spcBef>
                <a:spcPts val="0"/>
              </a:spcBef>
              <a:buFontTx/>
              <a:buChar char="-"/>
              <a:defRPr/>
            </a:pPr>
            <a:r>
              <a:rPr lang="fr-FR" sz="1400" b="1" i="0" u="none" strike="noStrike" cap="none" spc="0">
                <a:solidFill>
                  <a:schemeClr val="tx1"/>
                </a:solidFill>
                <a:latin typeface="Arial"/>
                <a:ea typeface="Arial"/>
                <a:cs typeface="Arial"/>
              </a:rPr>
              <a:t>Complète</a:t>
            </a:r>
            <a:r>
              <a:rPr lang="fr-FR" sz="1400" b="0" i="0" u="none" strike="noStrike" cap="none" spc="0">
                <a:solidFill>
                  <a:schemeClr val="tx1"/>
                </a:solidFill>
                <a:latin typeface="Arial"/>
                <a:ea typeface="Arial"/>
                <a:cs typeface="Arial"/>
              </a:rPr>
              <a:t> </a:t>
            </a:r>
            <a:r>
              <a:rPr lang="fr-FR" sz="1400" b="1" i="0" u="none" strike="noStrike" cap="none" spc="0">
                <a:solidFill>
                  <a:schemeClr val="tx1"/>
                </a:solidFill>
                <a:latin typeface="Arial"/>
                <a:ea typeface="Arial"/>
                <a:cs typeface="Arial"/>
              </a:rPr>
              <a:t>et signe </a:t>
            </a:r>
            <a:r>
              <a:rPr lang="fr-FR" sz="1400" b="0" i="0" u="none" strike="noStrike" cap="none" spc="0">
                <a:solidFill>
                  <a:schemeClr val="tx1"/>
                </a:solidFill>
                <a:latin typeface="Arial"/>
                <a:ea typeface="Arial"/>
                <a:cs typeface="Arial"/>
              </a:rPr>
              <a:t>le tableau des changements d’adresse</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1" i="0" u="none" strike="noStrike" cap="none" spc="0">
                <a:solidFill>
                  <a:schemeClr val="tx1"/>
                </a:solidFill>
                <a:latin typeface="Arial"/>
                <a:ea typeface="Arial"/>
                <a:cs typeface="Arial"/>
              </a:rPr>
              <a:t>Ne pas oublier</a:t>
            </a:r>
            <a:r>
              <a:rPr lang="fr-FR" sz="1400" b="0" i="0" u="none" strike="noStrike" cap="none" spc="0">
                <a:solidFill>
                  <a:schemeClr val="tx1"/>
                </a:solidFill>
                <a:latin typeface="Arial"/>
                <a:ea typeface="Arial"/>
                <a:cs typeface="Arial"/>
              </a:rPr>
              <a:t> de lui remettre la fiche </a:t>
            </a:r>
            <a:r>
              <a:rPr lang="fr-FR" sz="1400" b="0" i="0" u="none" strike="noStrike" cap="none" spc="0">
                <a:solidFill>
                  <a:schemeClr val="tx1"/>
                </a:solidFill>
                <a:latin typeface="Arial"/>
                <a:ea typeface="Arial"/>
                <a:cs typeface="Arial"/>
              </a:rPr>
              <a:t>alerte </a:t>
            </a:r>
            <a:r>
              <a:rPr lang="fr-FR" sz="1400" b="0" i="0" u="none" strike="noStrike" cap="none" spc="0">
                <a:solidFill>
                  <a:schemeClr val="tx1"/>
                </a:solidFill>
                <a:latin typeface="Arial"/>
                <a:ea typeface="Arial"/>
                <a:cs typeface="Arial"/>
              </a:rPr>
              <a:t>concernant </a:t>
            </a:r>
            <a:endParaRPr lang="fr-FR" sz="1400" b="0" i="0" u="none" strike="noStrike" cap="none" spc="0">
              <a:solidFill>
                <a:schemeClr val="tx1"/>
              </a:solidFill>
              <a:latin typeface="Arial"/>
              <a:ea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le </a:t>
            </a:r>
            <a:r>
              <a:rPr lang="fr-FR" sz="1400" b="0" i="0" u="none" strike="noStrike" cap="none" spc="0">
                <a:solidFill>
                  <a:schemeClr val="tx1"/>
                </a:solidFill>
                <a:latin typeface="Arial"/>
                <a:ea typeface="Arial"/>
                <a:cs typeface="Arial"/>
              </a:rPr>
              <a:t>changement d’adresse sur </a:t>
            </a:r>
            <a:r>
              <a:rPr lang="fr-FR" sz="1400" b="0" i="0" u="none" strike="noStrike" cap="none" spc="0">
                <a:solidFill>
                  <a:schemeClr val="tx1"/>
                </a:solidFill>
                <a:latin typeface="Arial"/>
                <a:ea typeface="Arial"/>
                <a:cs typeface="Arial"/>
              </a:rPr>
              <a:t>les </a:t>
            </a:r>
            <a:r>
              <a:rPr lang="fr-FR" sz="1400" b="0" i="0" u="none" strike="noStrike" cap="none" spc="0">
                <a:solidFill>
                  <a:schemeClr val="tx1"/>
                </a:solidFill>
                <a:latin typeface="Arial"/>
                <a:ea typeface="Arial"/>
                <a:cs typeface="Arial"/>
              </a:rPr>
              <a:t>listes </a:t>
            </a:r>
            <a:r>
              <a:rPr lang="fr-FR" sz="1400" b="0" i="0" u="none" strike="noStrike" cap="none" spc="0">
                <a:solidFill>
                  <a:schemeClr val="tx1"/>
                </a:solidFill>
                <a:latin typeface="Arial"/>
                <a:ea typeface="Arial"/>
                <a:cs typeface="Arial"/>
              </a:rPr>
              <a:t>électorales.</a:t>
            </a:r>
            <a:endParaRPr sz="1400">
              <a:solidFill>
                <a:schemeClr val="tx1"/>
              </a:solidFill>
              <a:latin typeface="Arial"/>
              <a:cs typeface="Arial"/>
            </a:endParaRPr>
          </a:p>
          <a:p>
            <a:pPr>
              <a:spcBef>
                <a:spcPts val="0"/>
              </a:spcBef>
              <a:buFontTx/>
              <a:buNone/>
              <a:defRPr/>
            </a:pPr>
            <a:endParaRPr sz="1800">
              <a:solidFill>
                <a:schemeClr val="tx1"/>
              </a:solidFill>
            </a:endParaRPr>
          </a:p>
          <a:p>
            <a:pPr>
              <a:spcBef>
                <a:spcPts val="0"/>
              </a:spcBef>
              <a:buFontTx/>
              <a:buNone/>
              <a:defRPr/>
            </a:pPr>
            <a:endParaRPr sz="1600">
              <a:solidFill>
                <a:schemeClr val="tx1"/>
              </a:solidFill>
            </a:endParaRPr>
          </a:p>
          <a:p>
            <a:pPr>
              <a:buFontTx/>
              <a:buChar char="-"/>
              <a:defRPr/>
            </a:pPr>
            <a:endParaRPr sz="1600"/>
          </a:p>
          <a:p>
            <a:pPr marL="285750" indent="-285750">
              <a:buFont typeface="Arial"/>
              <a:buChar char="•"/>
              <a:defRPr/>
            </a:pPr>
            <a:endParaRPr lang="fr-FR" sz="1600"/>
          </a:p>
          <a:p>
            <a:pPr>
              <a:defRPr/>
            </a:pPr>
            <a:endParaRPr lang="fr-FR" sz="1600"/>
          </a:p>
        </p:txBody>
      </p:sp>
      <p:pic>
        <p:nvPicPr>
          <p:cNvPr id="1999748971" name="Image 10"/>
          <p:cNvPicPr>
            <a:picLocks noChangeAspect="1"/>
          </p:cNvPicPr>
          <p:nvPr/>
        </p:nvPicPr>
        <p:blipFill>
          <a:blip r:embed="rId3"/>
          <a:stretch/>
        </p:blipFill>
        <p:spPr bwMode="auto">
          <a:xfrm flipH="0" flipV="0">
            <a:off x="6459634" y="3219490"/>
            <a:ext cx="2040529" cy="133829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35835775"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298945073"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857172178"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6436542"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775853356"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74354477" name="ZoneTexte 1"/>
          <p:cNvSpPr txBox="1"/>
          <p:nvPr/>
        </p:nvSpPr>
        <p:spPr bwMode="auto">
          <a:xfrm>
            <a:off x="570478" y="736134"/>
            <a:ext cx="8042878" cy="366119"/>
          </a:xfrm>
          <a:prstGeom prst="rect">
            <a:avLst/>
          </a:prstGeom>
          <a:noFill/>
        </p:spPr>
        <p:txBody>
          <a:bodyPr wrap="square" rtlCol="0">
            <a:spAutoFit/>
          </a:bodyPr>
          <a:lstStyle/>
          <a:p>
            <a:pPr algn="ctr">
              <a:defRPr/>
            </a:pPr>
            <a:r>
              <a:rPr lang="fr-FR" b="1">
                <a:latin typeface="Arial"/>
                <a:cs typeface="Arial"/>
              </a:rPr>
              <a:t>Le vote par procuration</a:t>
            </a:r>
            <a:endParaRPr lang="fr-FR" b="1">
              <a:latin typeface="Arial"/>
              <a:cs typeface="Arial"/>
            </a:endParaRPr>
          </a:p>
        </p:txBody>
      </p:sp>
      <p:sp>
        <p:nvSpPr>
          <p:cNvPr id="890100812" name="Rectangle 2"/>
          <p:cNvSpPr/>
          <p:nvPr/>
        </p:nvSpPr>
        <p:spPr bwMode="auto">
          <a:xfrm flipH="0" flipV="0">
            <a:off x="425315" y="1802944"/>
            <a:ext cx="8270766" cy="3200760"/>
          </a:xfrm>
          <a:prstGeom prst="rect">
            <a:avLst/>
          </a:prstGeom>
        </p:spPr>
        <p:txBody>
          <a:bodyPr wrap="square">
            <a:spAutoFit/>
          </a:bodyPr>
          <a:lstStyle/>
          <a:p>
            <a:pPr>
              <a:spcBef>
                <a:spcPts val="0"/>
              </a:spcBef>
              <a:buFontTx/>
              <a:buNone/>
              <a:defRPr/>
            </a:pPr>
            <a:r>
              <a:rPr lang="fr-FR" sz="1400" b="1" i="0" u="none" strike="noStrike" cap="none" spc="0">
                <a:solidFill>
                  <a:schemeClr val="tx1"/>
                </a:solidFill>
                <a:latin typeface="Arial"/>
                <a:ea typeface="Arial"/>
                <a:cs typeface="Arial"/>
              </a:rPr>
              <a:t>Le mandant</a:t>
            </a:r>
            <a:r>
              <a:rPr lang="fr-FR" sz="1400" b="0" i="0" u="none" strike="noStrike" cap="none" spc="0">
                <a:solidFill>
                  <a:schemeClr val="tx1"/>
                </a:solidFill>
                <a:latin typeface="Arial"/>
                <a:ea typeface="Arial"/>
                <a:cs typeface="Arial"/>
              </a:rPr>
              <a:t> est l’électeur </a:t>
            </a:r>
            <a:r>
              <a:rPr lang="fr-FR" sz="1400" b="1" i="0" u="none" strike="noStrike" cap="none" spc="0">
                <a:solidFill>
                  <a:schemeClr val="tx1"/>
                </a:solidFill>
                <a:latin typeface="Arial"/>
                <a:ea typeface="Arial"/>
                <a:cs typeface="Arial"/>
              </a:rPr>
              <a:t>qui donne procuration</a:t>
            </a:r>
            <a:r>
              <a:rPr lang="fr-FR" sz="1400" b="0" i="0" u="none" strike="noStrike" cap="none" spc="0">
                <a:solidFill>
                  <a:schemeClr val="tx1"/>
                </a:solidFill>
                <a:latin typeface="Arial"/>
                <a:ea typeface="Arial"/>
                <a:cs typeface="Arial"/>
              </a:rPr>
              <a:t> ;</a:t>
            </a:r>
            <a:endParaRPr sz="1400">
              <a:solidFill>
                <a:schemeClr val="tx1"/>
              </a:solidFill>
              <a:latin typeface="Arial"/>
              <a:cs typeface="Arial"/>
            </a:endParaRPr>
          </a:p>
          <a:p>
            <a:pPr>
              <a:spcBef>
                <a:spcPts val="0"/>
              </a:spcBef>
              <a:buFontTx/>
              <a:buNone/>
              <a:defRPr/>
            </a:pPr>
            <a:r>
              <a:rPr lang="fr-FR" sz="1400" b="1" i="0" u="none" strike="noStrike" cap="none" spc="0">
                <a:solidFill>
                  <a:schemeClr val="tx1"/>
                </a:solidFill>
                <a:latin typeface="Arial"/>
                <a:ea typeface="Arial"/>
                <a:cs typeface="Arial"/>
              </a:rPr>
              <a:t>Le mandataire</a:t>
            </a:r>
            <a:r>
              <a:rPr lang="fr-FR" sz="1400" b="0" i="0" u="none" strike="noStrike" cap="none" spc="0">
                <a:solidFill>
                  <a:schemeClr val="tx1"/>
                </a:solidFill>
                <a:latin typeface="Arial"/>
                <a:ea typeface="Arial"/>
                <a:cs typeface="Arial"/>
              </a:rPr>
              <a:t> est l’électeur </a:t>
            </a:r>
            <a:r>
              <a:rPr lang="fr-FR" sz="1400" b="1" i="0" u="none" strike="noStrike" cap="none" spc="0">
                <a:solidFill>
                  <a:schemeClr val="tx1"/>
                </a:solidFill>
                <a:latin typeface="Arial"/>
                <a:ea typeface="Arial"/>
                <a:cs typeface="Arial"/>
              </a:rPr>
              <a:t>qui reçoit</a:t>
            </a:r>
            <a:r>
              <a:rPr lang="fr-FR" sz="1400" b="0" i="0" u="none" strike="noStrike" cap="none" spc="0">
                <a:solidFill>
                  <a:schemeClr val="tx1"/>
                </a:solidFill>
                <a:latin typeface="Arial"/>
                <a:ea typeface="Arial"/>
                <a:cs typeface="Arial"/>
              </a:rPr>
              <a:t>.</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La mention « </a:t>
            </a:r>
            <a:r>
              <a:rPr lang="fr-FR" sz="1400" b="1" i="0" u="none" strike="noStrike" cap="none" spc="0">
                <a:solidFill>
                  <a:schemeClr val="tx1"/>
                </a:solidFill>
                <a:latin typeface="Arial"/>
                <a:ea typeface="Arial"/>
                <a:cs typeface="Arial"/>
              </a:rPr>
              <a:t>donne procuration à…</a:t>
            </a:r>
            <a:r>
              <a:rPr lang="fr-FR" sz="1400" b="1" i="0" u="none" strike="noStrike" cap="none" spc="0">
                <a:solidFill>
                  <a:schemeClr val="tx1"/>
                </a:solidFill>
                <a:latin typeface="Arial"/>
                <a:ea typeface="Arial"/>
                <a:cs typeface="Arial"/>
              </a:rPr>
              <a:t> »</a:t>
            </a:r>
            <a:r>
              <a:rPr lang="fr-FR" sz="1400" b="0" i="0" u="none" strike="noStrike" cap="none" spc="0">
                <a:solidFill>
                  <a:schemeClr val="tx1"/>
                </a:solidFill>
                <a:latin typeface="Arial"/>
                <a:ea typeface="Arial"/>
                <a:cs typeface="Arial"/>
              </a:rPr>
              <a:t> doit être indiquée </a:t>
            </a: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en face du nom du mandant </a:t>
            </a:r>
            <a:r>
              <a:rPr lang="fr-FR" sz="1400" b="0" i="0" u="none" strike="noStrike" cap="none" spc="0">
                <a:solidFill>
                  <a:schemeClr val="tx1"/>
                </a:solidFill>
                <a:latin typeface="Arial"/>
                <a:ea typeface="Arial"/>
                <a:cs typeface="Arial"/>
              </a:rPr>
              <a:t>(en rouge si elle est écrite </a:t>
            </a: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à la main).</a:t>
            </a:r>
            <a:endParaRPr sz="1400">
              <a:solidFill>
                <a:schemeClr val="tx1"/>
              </a:solidFill>
              <a:latin typeface="Arial"/>
              <a:ea typeface="Arial"/>
              <a:cs typeface="Arial"/>
            </a:endParaRPr>
          </a:p>
          <a:p>
            <a:pPr>
              <a:spcBef>
                <a:spcPts val="0"/>
              </a:spcBef>
              <a:buFontTx/>
              <a:buNone/>
              <a:defRPr/>
            </a:pPr>
            <a:endParaRPr sz="1400">
              <a:solidFill>
                <a:srgbClr val="C00000"/>
              </a:solidFill>
              <a:latin typeface="Arial"/>
              <a:cs typeface="Arial"/>
            </a:endParaRPr>
          </a:p>
          <a:p>
            <a:pPr>
              <a:spcBef>
                <a:spcPts val="0"/>
              </a:spcBef>
              <a:buFontTx/>
              <a:buNone/>
              <a:defRPr/>
            </a:pPr>
            <a:r>
              <a:rPr lang="fr-FR" sz="1400" b="1" i="0" u="none" strike="noStrike" cap="none" spc="0">
                <a:solidFill>
                  <a:srgbClr val="FF0000"/>
                </a:solidFill>
                <a:latin typeface="Arial"/>
                <a:ea typeface="Arial"/>
                <a:cs typeface="Arial"/>
              </a:rPr>
              <a:t>Si cette mention n’est pas indiquée : appeler la </a:t>
            </a:r>
            <a:endParaRPr sz="1400">
              <a:solidFill>
                <a:srgbClr val="FF0000"/>
              </a:solidFill>
              <a:latin typeface="Arial"/>
              <a:cs typeface="Arial"/>
            </a:endParaRPr>
          </a:p>
          <a:p>
            <a:pPr>
              <a:spcBef>
                <a:spcPts val="0"/>
              </a:spcBef>
              <a:buFontTx/>
              <a:buNone/>
              <a:defRPr/>
            </a:pPr>
            <a:r>
              <a:rPr lang="fr-FR" sz="1400" b="1" i="0" u="none" strike="noStrike" cap="none" spc="0">
                <a:solidFill>
                  <a:srgbClr val="FF0000"/>
                </a:solidFill>
                <a:latin typeface="Arial"/>
                <a:ea typeface="Arial"/>
                <a:cs typeface="Arial"/>
              </a:rPr>
              <a:t>mairie qui vous donnera la marche à suivre.</a:t>
            </a:r>
            <a:endParaRPr sz="1400">
              <a:solidFill>
                <a:srgbClr val="FF0000"/>
              </a:solidFill>
              <a:latin typeface="Arial"/>
              <a:cs typeface="Arial"/>
            </a:endParaRPr>
          </a:p>
          <a:p>
            <a:pPr>
              <a:spcBef>
                <a:spcPts val="0"/>
              </a:spcBef>
              <a:buFontTx/>
              <a:buNone/>
              <a:defRPr/>
            </a:pPr>
            <a:endParaRPr sz="1400">
              <a:solidFill>
                <a:schemeClr val="tx1"/>
              </a:solidFill>
            </a:endParaRPr>
          </a:p>
          <a:p>
            <a:pPr>
              <a:spcBef>
                <a:spcPts val="0"/>
              </a:spcBef>
              <a:buFontTx/>
              <a:buNone/>
              <a:defRPr/>
            </a:pPr>
            <a:endParaRPr sz="1600">
              <a:solidFill>
                <a:schemeClr val="tx1"/>
              </a:solidFill>
            </a:endParaRPr>
          </a:p>
          <a:p>
            <a:pPr>
              <a:buFontTx/>
              <a:buChar char="-"/>
              <a:defRPr/>
            </a:pPr>
            <a:endParaRPr sz="1600"/>
          </a:p>
          <a:p>
            <a:pPr marL="285750" indent="-285750">
              <a:buFont typeface="Arial"/>
              <a:buChar char="•"/>
              <a:defRPr/>
            </a:pPr>
            <a:endParaRPr lang="fr-FR" sz="1600"/>
          </a:p>
          <a:p>
            <a:pPr>
              <a:defRPr/>
            </a:pPr>
            <a:endParaRPr lang="fr-FR" sz="1600"/>
          </a:p>
        </p:txBody>
      </p:sp>
      <p:pic>
        <p:nvPicPr>
          <p:cNvPr id="321407014" name="Picture 10" descr="Vote_par_procuration"/>
          <p:cNvPicPr>
            <a:picLocks noChangeAspect="1" noChangeArrowheads="1"/>
          </p:cNvPicPr>
          <p:nvPr/>
        </p:nvPicPr>
        <p:blipFill>
          <a:blip r:embed="rId3"/>
          <a:stretch/>
        </p:blipFill>
        <p:spPr bwMode="auto">
          <a:xfrm>
            <a:off x="5727966" y="1587542"/>
            <a:ext cx="2967037" cy="2322909"/>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61033003"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551718207"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1248471006"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480857373"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133585749"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656600110" name="ZoneTexte 1"/>
          <p:cNvSpPr txBox="1"/>
          <p:nvPr/>
        </p:nvSpPr>
        <p:spPr bwMode="auto">
          <a:xfrm>
            <a:off x="570478" y="736134"/>
            <a:ext cx="8042878" cy="366119"/>
          </a:xfrm>
          <a:prstGeom prst="rect">
            <a:avLst/>
          </a:prstGeom>
          <a:noFill/>
        </p:spPr>
        <p:txBody>
          <a:bodyPr wrap="square" rtlCol="0">
            <a:spAutoFit/>
          </a:bodyPr>
          <a:lstStyle/>
          <a:p>
            <a:pPr algn="ctr">
              <a:defRPr/>
            </a:pPr>
            <a:r>
              <a:rPr lang="fr-FR" b="1">
                <a:latin typeface="Arial"/>
                <a:cs typeface="Arial"/>
              </a:rPr>
              <a:t>Le vote par procuration</a:t>
            </a:r>
            <a:endParaRPr lang="fr-FR" b="1">
              <a:latin typeface="Arial"/>
              <a:cs typeface="Arial"/>
            </a:endParaRPr>
          </a:p>
        </p:txBody>
      </p:sp>
      <p:sp>
        <p:nvSpPr>
          <p:cNvPr id="887118932" name="Rectangle 2"/>
          <p:cNvSpPr/>
          <p:nvPr/>
        </p:nvSpPr>
        <p:spPr bwMode="auto">
          <a:xfrm flipH="0" flipV="0">
            <a:off x="425316" y="1802945"/>
            <a:ext cx="8305686" cy="3155040"/>
          </a:xfrm>
          <a:prstGeom prst="rect">
            <a:avLst/>
          </a:prstGeom>
        </p:spPr>
        <p:txBody>
          <a:bodyPr wrap="square">
            <a:spAutoFit/>
          </a:bodyPr>
          <a:lstStyle/>
          <a:p>
            <a:pPr>
              <a:spcBef>
                <a:spcPts val="0"/>
              </a:spcBef>
              <a:buFontTx/>
              <a:buNone/>
              <a:defRPr/>
            </a:pPr>
            <a:endParaRPr sz="1500">
              <a:solidFill>
                <a:schemeClr val="tx1"/>
              </a:solidFill>
              <a:latin typeface="Arial"/>
              <a:cs typeface="Arial"/>
            </a:endParaRPr>
          </a:p>
          <a:p>
            <a:pPr marL="239821" indent="-239821">
              <a:spcBef>
                <a:spcPts val="0"/>
              </a:spcBef>
              <a:buFont typeface="Arial"/>
              <a:buChar char="•"/>
              <a:defRPr/>
            </a:pPr>
            <a:r>
              <a:rPr lang="fr-FR" sz="1500" b="0" i="0" u="none" strike="noStrike" cap="none" spc="0">
                <a:solidFill>
                  <a:schemeClr val="tx1"/>
                </a:solidFill>
                <a:latin typeface="Arial"/>
                <a:ea typeface="Arial"/>
                <a:cs typeface="Arial"/>
              </a:rPr>
              <a:t>Le mandant se présente avant le mandataire</a:t>
            </a:r>
            <a:r>
              <a:rPr lang="fr-FR" sz="1500">
                <a:solidFill>
                  <a:schemeClr val="tx1"/>
                </a:solidFill>
                <a:latin typeface="Arial"/>
                <a:ea typeface="Arial"/>
                <a:cs typeface="Arial"/>
              </a:rPr>
              <a:t>			</a:t>
            </a:r>
            <a:r>
              <a:rPr lang="fr-FR" sz="1500" b="1">
                <a:solidFill>
                  <a:schemeClr val="tx1"/>
                </a:solidFill>
                <a:latin typeface="Arial"/>
                <a:ea typeface="Arial"/>
                <a:cs typeface="Arial"/>
              </a:rPr>
              <a:t> Il </a:t>
            </a:r>
            <a:r>
              <a:rPr lang="fr-FR" sz="1500" b="1">
                <a:solidFill>
                  <a:schemeClr val="tx1"/>
                </a:solidFill>
                <a:latin typeface="Arial"/>
                <a:ea typeface="Arial"/>
                <a:cs typeface="Arial"/>
              </a:rPr>
              <a:t>peut voter</a:t>
            </a:r>
            <a:endParaRPr sz="1500" b="1" i="0" u="none" strike="noStrike" cap="none" spc="0">
              <a:solidFill>
                <a:schemeClr val="tx1"/>
              </a:solidFill>
              <a:latin typeface="Times New Roman"/>
              <a:cs typeface="Times New Roman"/>
            </a:endParaRPr>
          </a:p>
          <a:p>
            <a:pPr>
              <a:spcBef>
                <a:spcPts val="0"/>
              </a:spcBef>
              <a:buFontTx/>
              <a:buNone/>
              <a:defRPr/>
            </a:pPr>
            <a:endParaRPr sz="1500">
              <a:solidFill>
                <a:schemeClr val="tx1"/>
              </a:solidFill>
              <a:latin typeface="Arial"/>
              <a:cs typeface="Arial"/>
            </a:endParaRPr>
          </a:p>
          <a:p>
            <a:pPr marL="239821" indent="-239821">
              <a:spcBef>
                <a:spcPts val="0"/>
              </a:spcBef>
              <a:buFont typeface="Arial"/>
              <a:buChar char="•"/>
              <a:defRPr/>
            </a:pPr>
            <a:r>
              <a:rPr lang="fr-FR" sz="1500" b="0" i="0" u="none" strike="noStrike" cap="none" spc="0">
                <a:solidFill>
                  <a:schemeClr val="tx1"/>
                </a:solidFill>
                <a:latin typeface="Arial"/>
                <a:ea typeface="Arial"/>
                <a:cs typeface="Arial"/>
              </a:rPr>
              <a:t>Le mandant se présente après le mandataire</a:t>
            </a:r>
            <a:r>
              <a:rPr sz="1500">
                <a:latin typeface="Arial"/>
                <a:ea typeface="Arial"/>
                <a:cs typeface="Arial"/>
              </a:rPr>
              <a:t>			</a:t>
            </a:r>
            <a:r>
              <a:rPr lang="fr-FR" sz="1500" b="1" i="0" u="none" strike="noStrike" cap="none" spc="0">
                <a:solidFill>
                  <a:schemeClr val="tx1"/>
                </a:solidFill>
                <a:latin typeface="Arial"/>
                <a:ea typeface="Arial"/>
                <a:cs typeface="Arial"/>
              </a:rPr>
              <a:t> Il ne </a:t>
            </a:r>
            <a:r>
              <a:rPr lang="fr-FR" sz="1500" b="1" i="0" u="none" strike="noStrike" cap="none" spc="0">
                <a:solidFill>
                  <a:schemeClr val="tx1"/>
                </a:solidFill>
                <a:latin typeface="Arial"/>
                <a:ea typeface="Arial"/>
                <a:cs typeface="Arial"/>
              </a:rPr>
              <a:t>peut plus voter</a:t>
            </a:r>
            <a:endParaRPr sz="1500">
              <a:latin typeface="Arial"/>
              <a:cs typeface="Arial"/>
            </a:endParaRPr>
          </a:p>
          <a:p>
            <a:pPr>
              <a:spcBef>
                <a:spcPts val="0"/>
              </a:spcBef>
              <a:buFontTx/>
              <a:buNone/>
              <a:defRPr/>
            </a:pPr>
            <a:endParaRPr sz="1500">
              <a:latin typeface="Arial"/>
              <a:cs typeface="Arial"/>
            </a:endParaRPr>
          </a:p>
          <a:p>
            <a:pPr marL="239821" indent="-239821">
              <a:spcBef>
                <a:spcPts val="0"/>
              </a:spcBef>
              <a:buFont typeface="Arial"/>
              <a:buChar char="•"/>
              <a:defRPr/>
            </a:pPr>
            <a:r>
              <a:rPr lang="fr-FR" sz="1500" b="0" i="0" u="none" strike="noStrike" cap="none" spc="0">
                <a:solidFill>
                  <a:schemeClr val="tx1"/>
                </a:solidFill>
                <a:latin typeface="Arial"/>
                <a:ea typeface="Arial"/>
                <a:cs typeface="Arial"/>
              </a:rPr>
              <a:t>Ils se présentent ensemble</a:t>
            </a:r>
            <a:r>
              <a:rPr sz="1500">
                <a:latin typeface="Arial"/>
                <a:ea typeface="Arial"/>
                <a:cs typeface="Arial"/>
              </a:rPr>
              <a:t>						</a:t>
            </a:r>
            <a:r>
              <a:rPr lang="fr-FR" sz="1500" b="1" i="0" u="none" strike="noStrike" cap="none" spc="0">
                <a:solidFill>
                  <a:schemeClr val="tx1"/>
                </a:solidFill>
                <a:latin typeface="Arial"/>
                <a:ea typeface="Arial"/>
                <a:cs typeface="Arial"/>
              </a:rPr>
              <a:t> Le mandant est prioritaire</a:t>
            </a:r>
            <a:endParaRPr sz="1500">
              <a:latin typeface="Arial"/>
              <a:cs typeface="Arial"/>
            </a:endParaRPr>
          </a:p>
          <a:p>
            <a:pPr>
              <a:spcBef>
                <a:spcPts val="0"/>
              </a:spcBef>
              <a:buFontTx/>
              <a:buNone/>
              <a:defRPr/>
            </a:pPr>
            <a:endParaRPr sz="1500"/>
          </a:p>
          <a:p>
            <a:pPr>
              <a:spcBef>
                <a:spcPts val="0"/>
              </a:spcBef>
              <a:buFontTx/>
              <a:buNone/>
              <a:defRPr/>
            </a:pPr>
            <a:endParaRPr sz="1600">
              <a:solidFill>
                <a:schemeClr val="tx1"/>
              </a:solidFill>
            </a:endParaRPr>
          </a:p>
          <a:p>
            <a:pPr>
              <a:spcBef>
                <a:spcPts val="0"/>
              </a:spcBef>
              <a:buFontTx/>
              <a:buNone/>
              <a:defRPr/>
            </a:pPr>
            <a:endParaRPr sz="1600">
              <a:solidFill>
                <a:schemeClr val="tx1"/>
              </a:solidFill>
            </a:endParaRPr>
          </a:p>
          <a:p>
            <a:pPr>
              <a:spcBef>
                <a:spcPts val="0"/>
              </a:spcBef>
              <a:buFontTx/>
              <a:buNone/>
              <a:defRPr/>
            </a:pPr>
            <a:endParaRPr sz="1600">
              <a:solidFill>
                <a:schemeClr val="tx1"/>
              </a:solidFill>
            </a:endParaRPr>
          </a:p>
          <a:p>
            <a:pPr>
              <a:buFontTx/>
              <a:buChar char="-"/>
              <a:defRPr/>
            </a:pPr>
            <a:endParaRPr sz="1600"/>
          </a:p>
          <a:p>
            <a:pPr marL="285750" indent="-285750">
              <a:buFont typeface="Arial"/>
              <a:buChar char="•"/>
              <a:defRPr/>
            </a:pPr>
            <a:endParaRPr lang="fr-FR" sz="1600"/>
          </a:p>
          <a:p>
            <a:pPr>
              <a:defRPr/>
            </a:pPr>
            <a:endParaRPr lang="fr-FR" sz="1600"/>
          </a:p>
        </p:txBody>
      </p:sp>
      <p:sp>
        <p:nvSpPr>
          <p:cNvPr id="65723642" name=""/>
          <p:cNvSpPr/>
          <p:nvPr/>
        </p:nvSpPr>
        <p:spPr bwMode="auto">
          <a:xfrm flipH="0" flipV="0">
            <a:off x="4742829" y="1973284"/>
            <a:ext cx="435490" cy="340674"/>
          </a:xfrm>
          <a:prstGeom prst="rightArrow">
            <a:avLst>
              <a:gd name="adj1" fmla="val 50000"/>
              <a:gd name="adj2" fmla="val 50000"/>
            </a:avLst>
          </a:prstGeom>
          <a:solidFill>
            <a:schemeClr val="tx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1570586781" name=""/>
          <p:cNvSpPr/>
          <p:nvPr/>
        </p:nvSpPr>
        <p:spPr bwMode="auto">
          <a:xfrm flipH="0" flipV="0">
            <a:off x="4742829" y="2929959"/>
            <a:ext cx="435489" cy="340674"/>
          </a:xfrm>
          <a:prstGeom prst="rightArrow">
            <a:avLst>
              <a:gd name="adj1" fmla="val 50000"/>
              <a:gd name="adj2" fmla="val 50000"/>
            </a:avLst>
          </a:prstGeom>
          <a:solidFill>
            <a:schemeClr val="tx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633994752" name=""/>
          <p:cNvSpPr/>
          <p:nvPr/>
        </p:nvSpPr>
        <p:spPr bwMode="auto">
          <a:xfrm flipH="0" flipV="0">
            <a:off x="4742829" y="2460646"/>
            <a:ext cx="435489" cy="340673"/>
          </a:xfrm>
          <a:prstGeom prst="rightArrow">
            <a:avLst>
              <a:gd name="adj1" fmla="val 50000"/>
              <a:gd name="adj2" fmla="val 50000"/>
            </a:avLst>
          </a:prstGeom>
          <a:solidFill>
            <a:schemeClr val="tx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24479958"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192742691"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105368414"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924915348"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2131845155"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727155494" name="ZoneTexte 1"/>
          <p:cNvSpPr txBox="1"/>
          <p:nvPr/>
        </p:nvSpPr>
        <p:spPr bwMode="auto">
          <a:xfrm>
            <a:off x="570478" y="736134"/>
            <a:ext cx="8042878" cy="366119"/>
          </a:xfrm>
          <a:prstGeom prst="rect">
            <a:avLst/>
          </a:prstGeom>
          <a:noFill/>
        </p:spPr>
        <p:txBody>
          <a:bodyPr wrap="square" rtlCol="0">
            <a:spAutoFit/>
          </a:bodyPr>
          <a:lstStyle/>
          <a:p>
            <a:pPr algn="ctr">
              <a:defRPr/>
            </a:pPr>
            <a:r>
              <a:rPr lang="fr-FR" b="1">
                <a:latin typeface="Arial"/>
                <a:cs typeface="Arial"/>
              </a:rPr>
              <a:t>Le vote par procuration</a:t>
            </a:r>
            <a:endParaRPr lang="fr-FR" b="1">
              <a:latin typeface="Arial"/>
              <a:cs typeface="Arial"/>
            </a:endParaRPr>
          </a:p>
        </p:txBody>
      </p:sp>
      <p:sp>
        <p:nvSpPr>
          <p:cNvPr id="185200572" name="Rectangle 2"/>
          <p:cNvSpPr/>
          <p:nvPr/>
        </p:nvSpPr>
        <p:spPr bwMode="auto">
          <a:xfrm flipH="0" flipV="0">
            <a:off x="425317" y="1802946"/>
            <a:ext cx="8305687" cy="1798679"/>
          </a:xfrm>
          <a:prstGeom prst="rect">
            <a:avLst/>
          </a:prstGeom>
        </p:spPr>
        <p:txBody>
          <a:bodyPr wrap="square">
            <a:spAutoFit/>
          </a:bodyPr>
          <a:lstStyle/>
          <a:p>
            <a:pPr>
              <a:spcBef>
                <a:spcPts val="0"/>
              </a:spcBef>
              <a:buFontTx/>
              <a:buNone/>
              <a:defRPr/>
            </a:pPr>
            <a:endParaRPr sz="1600"/>
          </a:p>
          <a:p>
            <a:pPr>
              <a:spcBef>
                <a:spcPts val="0"/>
              </a:spcBef>
              <a:buFontTx/>
              <a:buNone/>
              <a:defRPr/>
            </a:pPr>
            <a:endParaRPr sz="1600">
              <a:solidFill>
                <a:schemeClr val="tx1"/>
              </a:solidFill>
            </a:endParaRPr>
          </a:p>
          <a:p>
            <a:pPr>
              <a:spcBef>
                <a:spcPts val="0"/>
              </a:spcBef>
              <a:buFontTx/>
              <a:buNone/>
              <a:defRPr/>
            </a:pPr>
            <a:endParaRPr sz="1600">
              <a:solidFill>
                <a:schemeClr val="tx1"/>
              </a:solidFill>
            </a:endParaRPr>
          </a:p>
          <a:p>
            <a:pPr>
              <a:spcBef>
                <a:spcPts val="0"/>
              </a:spcBef>
              <a:buFontTx/>
              <a:buNone/>
              <a:defRPr/>
            </a:pPr>
            <a:endParaRPr sz="1600">
              <a:solidFill>
                <a:schemeClr val="tx1"/>
              </a:solidFill>
            </a:endParaRPr>
          </a:p>
          <a:p>
            <a:pPr>
              <a:buFontTx/>
              <a:buChar char="-"/>
              <a:defRPr/>
            </a:pPr>
            <a:endParaRPr sz="1600"/>
          </a:p>
          <a:p>
            <a:pPr marL="285750" indent="-285750">
              <a:buFont typeface="Arial"/>
              <a:buChar char="•"/>
              <a:defRPr/>
            </a:pPr>
            <a:endParaRPr lang="fr-FR" sz="1600"/>
          </a:p>
          <a:p>
            <a:pPr>
              <a:defRPr/>
            </a:pPr>
            <a:endParaRPr lang="fr-FR" sz="1600"/>
          </a:p>
        </p:txBody>
      </p:sp>
      <p:pic>
        <p:nvPicPr>
          <p:cNvPr id="1090990463" name="Image 2"/>
          <p:cNvPicPr>
            <a:picLocks noChangeAspect="1"/>
          </p:cNvPicPr>
          <p:nvPr/>
        </p:nvPicPr>
        <p:blipFill>
          <a:blip r:embed="rId3"/>
          <a:stretch/>
        </p:blipFill>
        <p:spPr bwMode="auto">
          <a:xfrm>
            <a:off x="1335584" y="1397782"/>
            <a:ext cx="6724470" cy="3365283"/>
          </a:xfrm>
          <a:prstGeom prst="rect">
            <a:avLst/>
          </a:prstGeom>
        </p:spPr>
      </p:pic>
      <p:pic>
        <p:nvPicPr>
          <p:cNvPr id="1340673767" name=""/>
          <p:cNvPicPr>
            <a:picLocks noChangeAspect="1"/>
          </p:cNvPicPr>
          <p:nvPr/>
        </p:nvPicPr>
        <p:blipFill>
          <a:blip r:embed="rId4"/>
          <a:stretch/>
        </p:blipFill>
        <p:spPr bwMode="auto">
          <a:xfrm flipH="0" flipV="0">
            <a:off x="203219" y="3161242"/>
            <a:ext cx="1275238" cy="160182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46618410" name="Titre 1"/>
          <p:cNvSpPr>
            <a:spLocks noGrp="1"/>
          </p:cNvSpPr>
          <p:nvPr>
            <p:ph type="title"/>
          </p:nvPr>
        </p:nvSpPr>
        <p:spPr bwMode="auto">
          <a:xfrm>
            <a:off x="2627194" y="2089767"/>
            <a:ext cx="6028746" cy="1613209"/>
          </a:xfrm>
        </p:spPr>
        <p:txBody>
          <a:bodyPr/>
          <a:lstStyle/>
          <a:p>
            <a:pPr>
              <a:defRPr/>
            </a:pPr>
            <a:r>
              <a:rPr lang="fr-FR" sz="3200"/>
              <a:t>La clôture du scrutin</a:t>
            </a:r>
            <a:endParaRPr lang="fr-FR" sz="3200"/>
          </a:p>
        </p:txBody>
      </p:sp>
      <p:sp>
        <p:nvSpPr>
          <p:cNvPr id="1038108204" name="ZoneTexte 9"/>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814941961" name="ZoneTexte 10"/>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pic>
        <p:nvPicPr>
          <p:cNvPr id="228298230" name="Image 2"/>
          <p:cNvPicPr>
            <a:picLocks noChangeAspect="1"/>
          </p:cNvPicPr>
          <p:nvPr/>
        </p:nvPicPr>
        <p:blipFill>
          <a:blip r:embed="rId3"/>
          <a:stretch/>
        </p:blipFill>
        <p:spPr bwMode="auto">
          <a:xfrm>
            <a:off x="467221" y="97250"/>
            <a:ext cx="1219209" cy="121920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46872747" name="Titre 14"/>
          <p:cNvSpPr>
            <a:spLocks noGrp="1"/>
          </p:cNvSpPr>
          <p:nvPr>
            <p:ph type="title"/>
          </p:nvPr>
        </p:nvSpPr>
        <p:spPr bwMode="auto">
          <a:xfrm>
            <a:off x="166815" y="574903"/>
            <a:ext cx="8574863" cy="1047527"/>
          </a:xfrm>
        </p:spPr>
        <p:txBody>
          <a:bodyPr/>
          <a:lstStyle/>
          <a:p>
            <a:pPr algn="ctr">
              <a:defRPr/>
            </a:pPr>
            <a:r>
              <a:rPr lang="fr-FR" sz="2400" spc="-4"/>
              <a:t>Clôture</a:t>
            </a:r>
            <a:r>
              <a:rPr lang="fr-FR" sz="2400"/>
              <a:t> </a:t>
            </a:r>
            <a:r>
              <a:rPr lang="fr-FR" sz="2400" spc="-4"/>
              <a:t>du </a:t>
            </a:r>
            <a:r>
              <a:rPr lang="fr-FR" sz="2400"/>
              <a:t>bureau</a:t>
            </a:r>
            <a:r>
              <a:rPr lang="fr-FR" sz="2400" spc="4"/>
              <a:t> </a:t>
            </a:r>
            <a:r>
              <a:rPr lang="fr-FR" sz="2400" spc="-4"/>
              <a:t>de vote</a:t>
            </a:r>
            <a:endParaRPr lang="fr-FR" sz="2400"/>
          </a:p>
        </p:txBody>
      </p:sp>
      <p:sp>
        <p:nvSpPr>
          <p:cNvPr id="2142012258" name="Espace réservé du texte 15"/>
          <p:cNvSpPr>
            <a:spLocks noGrp="1"/>
          </p:cNvSpPr>
          <p:nvPr>
            <p:ph type="body" sz="quarter" idx="10"/>
          </p:nvPr>
        </p:nvSpPr>
        <p:spPr bwMode="auto">
          <a:xfrm>
            <a:off x="654591" y="1392994"/>
            <a:ext cx="8083075" cy="4110333"/>
          </a:xfrm>
        </p:spPr>
        <p:txBody>
          <a:bodyPr wrap="square" anchor="t" anchorCtr="0">
            <a:spAutoFit/>
          </a:bodyPr>
          <a:lstStyle/>
          <a:p>
            <a:pPr marL="294799" indent="-285750">
              <a:spcBef>
                <a:spcPts val="75"/>
              </a:spcBef>
              <a:buFont typeface="Arial"/>
              <a:buChar char="•"/>
              <a:tabLst>
                <a:tab pos="224790" algn="l"/>
              </a:tabLst>
              <a:defRPr/>
            </a:pPr>
            <a:r>
              <a:rPr lang="fr-FR" sz="1400" spc="-4"/>
              <a:t>Clôture des opérations de vote à </a:t>
            </a:r>
            <a:r>
              <a:rPr lang="fr-FR" sz="1400" b="1" spc="-4"/>
              <a:t>20h</a:t>
            </a:r>
            <a:endParaRPr sz="1400" b="1" spc="-2"/>
          </a:p>
          <a:p>
            <a:pPr>
              <a:spcBef>
                <a:spcPts val="74"/>
              </a:spcBef>
              <a:tabLst>
                <a:tab pos="224789" algn="l"/>
              </a:tabLst>
              <a:defRPr/>
            </a:pPr>
            <a:endParaRPr sz="1400" b="1"/>
          </a:p>
          <a:p>
            <a:pPr marL="294799" indent="-285750">
              <a:spcBef>
                <a:spcPts val="75"/>
              </a:spcBef>
              <a:buFont typeface="Arial"/>
              <a:buChar char="•"/>
              <a:tabLst>
                <a:tab pos="224790" algn="l"/>
              </a:tabLst>
              <a:defRPr/>
            </a:pPr>
            <a:r>
              <a:rPr lang="fr-FR" sz="1400" spc="-4"/>
              <a:t>Le président ferme la porte du bureau</a:t>
            </a:r>
            <a:endParaRPr sz="1400"/>
          </a:p>
          <a:p>
            <a:pPr marL="294799" indent="-285750">
              <a:spcBef>
                <a:spcPts val="75"/>
              </a:spcBef>
              <a:buFont typeface="Arial"/>
              <a:buChar char="•"/>
              <a:tabLst>
                <a:tab pos="224790" algn="l"/>
              </a:tabLst>
              <a:defRPr/>
            </a:pPr>
            <a:r>
              <a:rPr lang="fr-FR" sz="1400" spc="-4"/>
              <a:t>Le </a:t>
            </a:r>
            <a:r>
              <a:rPr lang="fr-FR" sz="1400" spc="-4"/>
              <a:t>président demande si un électeur présent dans la salle désire </a:t>
            </a:r>
            <a:r>
              <a:rPr lang="fr-FR" sz="1400" spc="-4"/>
              <a:t>encore </a:t>
            </a:r>
            <a:r>
              <a:rPr lang="fr-FR" sz="1400" spc="-4"/>
              <a:t>voter</a:t>
            </a:r>
            <a:endParaRPr sz="1400" spc="-2"/>
          </a:p>
          <a:p>
            <a:pPr marL="294798" indent="-285750">
              <a:spcBef>
                <a:spcPts val="74"/>
              </a:spcBef>
              <a:buFont typeface="Arial"/>
              <a:buChar char="•"/>
              <a:tabLst>
                <a:tab pos="224789" algn="l"/>
              </a:tabLst>
              <a:defRPr/>
            </a:pPr>
            <a:r>
              <a:rPr lang="fr-FR" sz="1400" b="1" i="0" u="none" strike="noStrike" cap="none" spc="0">
                <a:solidFill>
                  <a:schemeClr val="tx1"/>
                </a:solidFill>
                <a:latin typeface="Arial"/>
                <a:ea typeface="Arial"/>
                <a:cs typeface="Arial"/>
              </a:rPr>
              <a:t>Il fait voter </a:t>
            </a:r>
            <a:r>
              <a:rPr lang="fr-FR" sz="1400" b="0" i="0" u="none" strike="noStrike" cap="none" spc="0">
                <a:solidFill>
                  <a:schemeClr val="tx1"/>
                </a:solidFill>
                <a:latin typeface="Arial"/>
                <a:ea typeface="Arial"/>
                <a:cs typeface="Arial"/>
              </a:rPr>
              <a:t>les électeurs présents.</a:t>
            </a:r>
            <a:endParaRPr sz="1400">
              <a:solidFill>
                <a:schemeClr val="tx1"/>
              </a:solidFill>
            </a:endParaRPr>
          </a:p>
          <a:p>
            <a:pPr marL="294798" indent="-285750">
              <a:spcBef>
                <a:spcPts val="74"/>
              </a:spcBef>
              <a:buFont typeface="Arial"/>
              <a:buChar char="•"/>
              <a:tabLst>
                <a:tab pos="224789" algn="l"/>
              </a:tabLst>
              <a:defRPr/>
            </a:pPr>
            <a:endParaRPr sz="1400"/>
          </a:p>
          <a:p>
            <a:pPr marL="294799" indent="-285750">
              <a:spcBef>
                <a:spcPts val="75"/>
              </a:spcBef>
              <a:buFont typeface="Arial"/>
              <a:buChar char="•"/>
              <a:tabLst>
                <a:tab pos="224790" algn="l"/>
              </a:tabLst>
              <a:defRPr/>
            </a:pPr>
            <a:r>
              <a:rPr lang="fr-FR" sz="1400" spc="-4"/>
              <a:t>Le président </a:t>
            </a:r>
            <a:r>
              <a:rPr lang="fr-FR" sz="1400" b="1" spc="-4"/>
              <a:t>constate publiquement l’heure de clôture </a:t>
            </a:r>
            <a:r>
              <a:rPr lang="fr-FR" sz="1400" spc="-4"/>
              <a:t>et le </a:t>
            </a:r>
            <a:r>
              <a:rPr lang="fr-FR" sz="1400" spc="-4"/>
              <a:t>reporte sur </a:t>
            </a:r>
            <a:r>
              <a:rPr lang="fr-FR" sz="1400" spc="-4"/>
              <a:t>le PV</a:t>
            </a:r>
            <a:r>
              <a:rPr lang="fr-FR" sz="1400" spc="-4"/>
              <a:t>.</a:t>
            </a:r>
            <a:br>
              <a:rPr lang="fr-FR" sz="1400" spc="-4"/>
            </a:br>
            <a:r>
              <a:rPr lang="fr-FR" sz="1400" b="0" i="0" u="none" strike="noStrike" cap="none" spc="0">
                <a:solidFill>
                  <a:schemeClr val="tx1"/>
                </a:solidFill>
                <a:latin typeface="Arial"/>
                <a:ea typeface="Arial"/>
                <a:cs typeface="Arial"/>
              </a:rPr>
              <a:t>Il </a:t>
            </a:r>
            <a:r>
              <a:rPr lang="fr-FR" sz="1400" b="0" i="0" u="none" strike="noStrike" cap="none" spc="0">
                <a:solidFill>
                  <a:schemeClr val="tx1"/>
                </a:solidFill>
                <a:latin typeface="Arial"/>
                <a:ea typeface="Arial"/>
                <a:cs typeface="Arial"/>
              </a:rPr>
              <a:t>ouvre la porte, le dépouillement étant public.</a:t>
            </a:r>
            <a:endParaRPr sz="1400" b="0" i="0" u="none" strike="noStrike" cap="none" spc="0">
              <a:solidFill>
                <a:schemeClr val="tx1"/>
              </a:solidFill>
              <a:latin typeface="Times New Roman"/>
              <a:cs typeface="Times New Roman"/>
            </a:endParaRPr>
          </a:p>
          <a:p>
            <a:pPr>
              <a:spcBef>
                <a:spcPts val="74"/>
              </a:spcBef>
              <a:tabLst>
                <a:tab pos="224789" algn="l"/>
              </a:tabLst>
              <a:defRPr/>
            </a:pPr>
            <a:endParaRPr sz="1400" b="0" i="0" u="none" strike="noStrike" cap="none" spc="0">
              <a:solidFill>
                <a:schemeClr val="tx1"/>
              </a:solidFill>
              <a:latin typeface="Times New Roman"/>
              <a:cs typeface="Times New Roman"/>
            </a:endParaRPr>
          </a:p>
          <a:p>
            <a:pPr marL="239821" indent="-239821">
              <a:spcBef>
                <a:spcPts val="0"/>
              </a:spcBef>
              <a:buFont typeface="Wingdings"/>
              <a:buChar char="ü"/>
              <a:defRPr/>
            </a:pPr>
            <a:r>
              <a:rPr lang="fr-FR" sz="1400" b="1" i="0" u="none" strike="noStrike" cap="none" spc="0">
                <a:solidFill>
                  <a:srgbClr val="FF0000"/>
                </a:solidFill>
                <a:latin typeface="Arial"/>
                <a:ea typeface="Arial"/>
                <a:cs typeface="Arial"/>
              </a:rPr>
              <a:t>Vous devez avoir retiré tous les bulletins et enveloppes inutilisés </a:t>
            </a:r>
            <a:br>
              <a:rPr lang="fr-FR" sz="1400" b="1" i="0" u="none" strike="noStrike" cap="none" spc="0">
                <a:solidFill>
                  <a:srgbClr val="FF0000"/>
                </a:solidFill>
                <a:latin typeface="Arial"/>
                <a:ea typeface="Arial"/>
                <a:cs typeface="Arial"/>
              </a:rPr>
            </a:br>
            <a:r>
              <a:rPr lang="fr-FR" sz="1400" b="1" i="0" u="none" strike="noStrike" cap="none" spc="0">
                <a:solidFill>
                  <a:srgbClr val="FF0000"/>
                </a:solidFill>
                <a:latin typeface="Arial"/>
                <a:ea typeface="Arial"/>
                <a:cs typeface="Arial"/>
              </a:rPr>
              <a:t>(</a:t>
            </a:r>
            <a:r>
              <a:rPr lang="fr-FR" sz="1400" b="1" i="0" u="none" strike="noStrike" cap="none" spc="0">
                <a:solidFill>
                  <a:srgbClr val="FF0000"/>
                </a:solidFill>
                <a:latin typeface="Arial"/>
                <a:ea typeface="Arial"/>
                <a:cs typeface="Arial"/>
              </a:rPr>
              <a:t>présents sur la table ou dans les isoloirs) avant que l’urne ne soit vidée.</a:t>
            </a:r>
            <a:endParaRPr sz="1400" b="1" i="0" u="none" strike="noStrike" cap="none" spc="0">
              <a:solidFill>
                <a:srgbClr val="FF0000"/>
              </a:solidFill>
              <a:latin typeface="Arial"/>
              <a:ea typeface="Arial"/>
              <a:cs typeface="Arial"/>
            </a:endParaRPr>
          </a:p>
          <a:p>
            <a:pPr marL="281914" indent="-272865">
              <a:spcBef>
                <a:spcPts val="74"/>
              </a:spcBef>
              <a:buFont typeface="Wingdings"/>
              <a:buChar char="Ø"/>
              <a:tabLst>
                <a:tab pos="224789" algn="l"/>
              </a:tabLst>
              <a:defRPr/>
            </a:pPr>
            <a:endParaRPr sz="1400" b="0" i="0" u="none" strike="noStrike" cap="none" spc="0">
              <a:solidFill>
                <a:schemeClr val="tx1"/>
              </a:solidFill>
              <a:latin typeface="Times New Roman"/>
              <a:cs typeface="Times New Roman"/>
            </a:endParaRPr>
          </a:p>
          <a:p>
            <a:pPr>
              <a:spcBef>
                <a:spcPts val="74"/>
              </a:spcBef>
              <a:tabLst>
                <a:tab pos="224789" algn="l"/>
              </a:tabLst>
              <a:defRPr/>
            </a:pPr>
            <a:endParaRPr sz="1400"/>
          </a:p>
          <a:p>
            <a:pPr marL="294798" indent="-285750">
              <a:spcBef>
                <a:spcPts val="74"/>
              </a:spcBef>
              <a:buFont typeface="Arial"/>
              <a:buChar char="•"/>
              <a:tabLst>
                <a:tab pos="224789" algn="l"/>
              </a:tabLst>
              <a:defRPr/>
            </a:pPr>
            <a:endParaRPr sz="1400" spc="-2"/>
          </a:p>
          <a:p>
            <a:pPr>
              <a:spcBef>
                <a:spcPts val="74"/>
              </a:spcBef>
              <a:tabLst>
                <a:tab pos="224789" algn="l"/>
              </a:tabLst>
              <a:defRPr/>
            </a:pPr>
            <a:endParaRPr/>
          </a:p>
          <a:p>
            <a:pPr marL="294799" indent="-285750">
              <a:spcBef>
                <a:spcPts val="75"/>
              </a:spcBef>
              <a:buFont typeface="Arial"/>
              <a:buChar char="•"/>
              <a:tabLst>
                <a:tab pos="224790" algn="l"/>
              </a:tabLst>
              <a:defRPr/>
            </a:pPr>
            <a:endParaRPr lang="fr-FR" sz="1400" spc="-4"/>
          </a:p>
          <a:p>
            <a:pPr marL="294799" indent="-285750">
              <a:spcBef>
                <a:spcPts val="75"/>
              </a:spcBef>
              <a:buFont typeface="Arial"/>
              <a:buChar char="•"/>
              <a:tabLst>
                <a:tab pos="224790" algn="l"/>
              </a:tabLst>
              <a:defRPr/>
            </a:pPr>
            <a:endParaRPr lang="fr-FR" spc="-4"/>
          </a:p>
          <a:p>
            <a:pPr marL="294799" indent="-285750">
              <a:spcBef>
                <a:spcPts val="75"/>
              </a:spcBef>
              <a:buFont typeface="Arial"/>
              <a:buChar char="•"/>
              <a:tabLst>
                <a:tab pos="224790" algn="l"/>
              </a:tabLst>
              <a:defRPr/>
            </a:pPr>
            <a:endParaRPr lang="fr-FR" spc="-4"/>
          </a:p>
        </p:txBody>
      </p:sp>
      <p:sp>
        <p:nvSpPr>
          <p:cNvPr id="626424600" name="Espace réservé du texte 21"/>
          <p:cNvSpPr>
            <a:spLocks noGrp="1"/>
          </p:cNvSpPr>
          <p:nvPr>
            <p:ph type="body" sz="quarter" idx="16"/>
          </p:nvPr>
        </p:nvSpPr>
        <p:spPr bwMode="auto">
          <a:xfrm>
            <a:off x="481774" y="276607"/>
            <a:ext cx="4626053" cy="169277"/>
          </a:xfrm>
        </p:spPr>
        <p:txBody>
          <a:bodyPr/>
          <a:lstStyle/>
          <a:p>
            <a:pPr>
              <a:defRPr/>
            </a:pPr>
            <a:r>
              <a:rPr lang="fr-FR"/>
              <a:t>Le soir du scrutin</a:t>
            </a:r>
            <a:endParaRPr/>
          </a:p>
        </p:txBody>
      </p:sp>
      <p:sp>
        <p:nvSpPr>
          <p:cNvPr id="1859640230"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717856846"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61869657" name="Titre 14"/>
          <p:cNvSpPr>
            <a:spLocks noGrp="1"/>
          </p:cNvSpPr>
          <p:nvPr>
            <p:ph type="title"/>
          </p:nvPr>
        </p:nvSpPr>
        <p:spPr bwMode="auto">
          <a:xfrm>
            <a:off x="340536" y="880724"/>
            <a:ext cx="8574862" cy="1047526"/>
          </a:xfrm>
        </p:spPr>
        <p:txBody>
          <a:bodyPr/>
          <a:lstStyle/>
          <a:p>
            <a:pPr algn="ctr">
              <a:defRPr/>
            </a:pPr>
            <a:r>
              <a:rPr lang="fr-FR" sz="2400"/>
              <a:t>Le préalable aux opérations de dépouillement </a:t>
            </a:r>
            <a:endParaRPr lang="fr-FR" sz="2400"/>
          </a:p>
        </p:txBody>
      </p:sp>
      <p:sp>
        <p:nvSpPr>
          <p:cNvPr id="671115661" name="Espace réservé du texte 15"/>
          <p:cNvSpPr>
            <a:spLocks noGrp="1"/>
          </p:cNvSpPr>
          <p:nvPr>
            <p:ph type="body" sz="quarter" idx="10"/>
          </p:nvPr>
        </p:nvSpPr>
        <p:spPr bwMode="auto">
          <a:xfrm>
            <a:off x="340535" y="1928250"/>
            <a:ext cx="8051757" cy="2161264"/>
          </a:xfrm>
        </p:spPr>
        <p:txBody>
          <a:bodyPr wrap="square" anchor="t" anchorCtr="0">
            <a:spAutoFit/>
          </a:bodyPr>
          <a:lstStyle/>
          <a:p>
            <a:pPr marL="224313" indent="-215264">
              <a:spcBef>
                <a:spcPts val="3"/>
              </a:spcBef>
              <a:buChar char="•"/>
              <a:tabLst>
                <a:tab pos="224313" algn="l"/>
                <a:tab pos="224789" algn="l"/>
              </a:tabLst>
              <a:defRPr/>
            </a:pPr>
            <a:r>
              <a:rPr lang="fr-FR" sz="1400" spc="-2"/>
              <a:t>Pas</a:t>
            </a:r>
            <a:r>
              <a:rPr lang="fr-FR" sz="1400" spc="-10"/>
              <a:t> </a:t>
            </a:r>
            <a:r>
              <a:rPr lang="fr-FR" sz="1400" spc="-2"/>
              <a:t>plus de</a:t>
            </a:r>
            <a:r>
              <a:rPr lang="fr-FR" sz="1400" spc="-14"/>
              <a:t> </a:t>
            </a:r>
            <a:r>
              <a:rPr lang="fr-FR" sz="1400" spc="-2"/>
              <a:t>tables</a:t>
            </a:r>
            <a:r>
              <a:rPr lang="fr-FR" sz="1400" spc="-7"/>
              <a:t> </a:t>
            </a:r>
            <a:r>
              <a:rPr lang="fr-FR" sz="1400" spc="-2"/>
              <a:t>que</a:t>
            </a:r>
            <a:r>
              <a:rPr lang="fr-FR" sz="1400" spc="-10"/>
              <a:t> </a:t>
            </a:r>
            <a:r>
              <a:rPr lang="fr-FR" sz="1400" spc="-2"/>
              <a:t>d’isoloirs</a:t>
            </a:r>
            <a:endParaRPr lang="fr-FR" sz="1400"/>
          </a:p>
          <a:p>
            <a:pPr>
              <a:spcBef>
                <a:spcPts val="22"/>
              </a:spcBef>
              <a:buFont typeface="Arial"/>
              <a:buChar char="•"/>
              <a:defRPr/>
            </a:pPr>
            <a:endParaRPr lang="fr-FR" sz="1400"/>
          </a:p>
          <a:p>
            <a:pPr marL="224313" indent="-215264">
              <a:buChar char="•"/>
              <a:tabLst>
                <a:tab pos="224313" algn="l"/>
                <a:tab pos="224789" algn="l"/>
              </a:tabLst>
              <a:defRPr/>
            </a:pPr>
            <a:r>
              <a:rPr lang="fr-FR" sz="1400" spc="-2"/>
              <a:t>2</a:t>
            </a:r>
            <a:r>
              <a:rPr lang="fr-FR" sz="1400"/>
              <a:t> </a:t>
            </a:r>
            <a:r>
              <a:rPr lang="fr-FR" sz="1400" spc="-2"/>
              <a:t>feuilles</a:t>
            </a:r>
            <a:r>
              <a:rPr lang="fr-FR" sz="1400" spc="7"/>
              <a:t> </a:t>
            </a:r>
            <a:r>
              <a:rPr lang="fr-FR" sz="1400" spc="-2"/>
              <a:t>de</a:t>
            </a:r>
            <a:r>
              <a:rPr lang="fr-FR" sz="1400" spc="7"/>
              <a:t> </a:t>
            </a:r>
            <a:r>
              <a:rPr lang="fr-FR" sz="1400" spc="-2"/>
              <a:t>dépouillement</a:t>
            </a:r>
            <a:r>
              <a:rPr lang="fr-FR" sz="1400" spc="25"/>
              <a:t> </a:t>
            </a:r>
            <a:r>
              <a:rPr lang="fr-FR" sz="1400" spc="-2"/>
              <a:t>par</a:t>
            </a:r>
            <a:r>
              <a:rPr lang="fr-FR" sz="1400"/>
              <a:t> </a:t>
            </a:r>
            <a:r>
              <a:rPr lang="fr-FR" sz="1400" spc="-2"/>
              <a:t>table</a:t>
            </a:r>
            <a:r>
              <a:rPr lang="fr-FR" sz="1400" spc="7"/>
              <a:t> </a:t>
            </a:r>
            <a:r>
              <a:rPr lang="fr-FR" sz="1400" spc="-2"/>
              <a:t>de</a:t>
            </a:r>
            <a:r>
              <a:rPr lang="fr-FR" sz="1400" spc="-7"/>
              <a:t> </a:t>
            </a:r>
            <a:r>
              <a:rPr lang="fr-FR" sz="1400" spc="-2"/>
              <a:t>4</a:t>
            </a:r>
            <a:r>
              <a:rPr lang="fr-FR" sz="1400" spc="2"/>
              <a:t> </a:t>
            </a:r>
            <a:r>
              <a:rPr lang="fr-FR" sz="1400" spc="-2"/>
              <a:t>scrutateurs</a:t>
            </a:r>
            <a:endParaRPr lang="fr-FR" sz="1400"/>
          </a:p>
          <a:p>
            <a:pPr>
              <a:spcBef>
                <a:spcPts val="25"/>
              </a:spcBef>
              <a:defRPr/>
            </a:pPr>
            <a:endParaRPr lang="fr-FR" sz="1400"/>
          </a:p>
          <a:p>
            <a:pPr marL="239821" indent="-239821">
              <a:buFont typeface="Arial"/>
              <a:buChar char="•"/>
              <a:tabLst>
                <a:tab pos="224313" algn="l"/>
                <a:tab pos="224789" algn="l"/>
              </a:tabLst>
              <a:defRPr/>
            </a:pPr>
            <a:r>
              <a:rPr lang="fr-FR" sz="1400" spc="-2"/>
              <a:t>Document</a:t>
            </a:r>
            <a:r>
              <a:rPr lang="fr-FR" sz="1400" spc="-2"/>
              <a:t> rappelant les </a:t>
            </a:r>
            <a:r>
              <a:rPr lang="fr-FR" sz="1400"/>
              <a:t>cas </a:t>
            </a:r>
            <a:r>
              <a:rPr lang="fr-FR" sz="1400" spc="-2"/>
              <a:t>de</a:t>
            </a:r>
            <a:r>
              <a:rPr lang="fr-FR" sz="1400" spc="-10"/>
              <a:t> </a:t>
            </a:r>
            <a:r>
              <a:rPr lang="fr-FR" sz="1400" spc="-2"/>
              <a:t>nullité</a:t>
            </a:r>
            <a:r>
              <a:rPr lang="fr-FR" sz="1400" spc="10"/>
              <a:t> </a:t>
            </a:r>
            <a:r>
              <a:rPr lang="fr-FR" sz="1400" spc="-2"/>
              <a:t>figurant</a:t>
            </a:r>
            <a:r>
              <a:rPr lang="fr-FR" sz="1400" spc="2"/>
              <a:t> </a:t>
            </a:r>
            <a:r>
              <a:rPr lang="fr-FR" sz="1400" spc="-2"/>
              <a:t>au</a:t>
            </a:r>
            <a:r>
              <a:rPr lang="fr-FR" sz="1400"/>
              <a:t> </a:t>
            </a:r>
            <a:r>
              <a:rPr lang="fr-FR" sz="1400"/>
              <a:t>PV. </a:t>
            </a:r>
            <a:br>
              <a:rPr lang="fr-FR" sz="1400"/>
            </a:br>
            <a:br>
              <a:rPr lang="fr-FR" sz="1400"/>
            </a:br>
            <a:r>
              <a:rPr lang="fr-FR" sz="1400" b="0" i="0" u="none" strike="noStrike" cap="none" spc="0">
                <a:solidFill>
                  <a:schemeClr val="tx1"/>
                </a:solidFill>
                <a:latin typeface="Arial"/>
                <a:ea typeface="Arial"/>
                <a:cs typeface="Arial"/>
              </a:rPr>
              <a:t>Selon les mairies il est distribué sur chaque table une feuille rappelant le déroulement des opérations. 		</a:t>
            </a:r>
            <a:endParaRPr lang="fr-FR" sz="1400"/>
          </a:p>
          <a:p>
            <a:pPr>
              <a:lnSpc>
                <a:spcPct val="110000"/>
              </a:lnSpc>
              <a:spcBef>
                <a:spcPts val="0"/>
              </a:spcBef>
              <a:buFontTx/>
              <a:buNone/>
              <a:defRPr/>
            </a:pPr>
            <a:endParaRPr sz="1400"/>
          </a:p>
          <a:p>
            <a:pPr marL="224313" indent="-215264">
              <a:buChar char="•"/>
              <a:tabLst>
                <a:tab pos="224313" algn="l"/>
                <a:tab pos="224789" algn="l"/>
              </a:tabLst>
              <a:defRPr/>
            </a:pPr>
            <a:endParaRPr lang="fr-FR" sz="1400"/>
          </a:p>
        </p:txBody>
      </p:sp>
      <p:sp>
        <p:nvSpPr>
          <p:cNvPr id="441237481"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lang="fr-FR"/>
          </a:p>
        </p:txBody>
      </p:sp>
      <p:sp>
        <p:nvSpPr>
          <p:cNvPr id="575226233"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500610499"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4083669" name="Titre 14"/>
          <p:cNvSpPr>
            <a:spLocks noGrp="1"/>
          </p:cNvSpPr>
          <p:nvPr>
            <p:ph type="title"/>
          </p:nvPr>
        </p:nvSpPr>
        <p:spPr bwMode="auto">
          <a:xfrm>
            <a:off x="569137" y="699538"/>
            <a:ext cx="8574863" cy="1047527"/>
          </a:xfrm>
        </p:spPr>
        <p:txBody>
          <a:bodyPr/>
          <a:lstStyle/>
          <a:p>
            <a:pPr algn="ctr">
              <a:defRPr/>
            </a:pPr>
            <a:r>
              <a:rPr lang="fr-FR" sz="1800" b="1" i="0" u="none" strike="noStrike" cap="none" spc="0">
                <a:solidFill>
                  <a:schemeClr val="tx1"/>
                </a:solidFill>
                <a:latin typeface="Arial"/>
                <a:ea typeface="Arial"/>
                <a:cs typeface="Arial"/>
              </a:rPr>
              <a:t>Le préalable aux opérations de dépouillement </a:t>
            </a:r>
            <a:endParaRPr sz="1800"/>
          </a:p>
          <a:p>
            <a:pPr>
              <a:defRPr/>
            </a:pPr>
            <a:endParaRPr/>
          </a:p>
        </p:txBody>
      </p:sp>
      <p:sp>
        <p:nvSpPr>
          <p:cNvPr id="1329694037" name="Espace réservé du texte 15"/>
          <p:cNvSpPr>
            <a:spLocks noGrp="1"/>
          </p:cNvSpPr>
          <p:nvPr>
            <p:ph type="body" sz="quarter" idx="10"/>
          </p:nvPr>
        </p:nvSpPr>
        <p:spPr bwMode="auto">
          <a:xfrm>
            <a:off x="218466" y="1285940"/>
            <a:ext cx="8068317" cy="3646402"/>
          </a:xfrm>
        </p:spPr>
        <p:txBody>
          <a:bodyPr wrap="square" anchor="t" anchorCtr="0">
            <a:spAutoFit/>
          </a:bodyPr>
          <a:lstStyle/>
          <a:p>
            <a:pPr marL="239821" indent="-239821">
              <a:buFont typeface="Wingdings"/>
              <a:buChar char="Ø"/>
              <a:defRPr/>
            </a:pPr>
            <a:r>
              <a:rPr lang="en-US" sz="1400" b="0" i="0" u="none" strike="noStrike" cap="none" spc="0">
                <a:solidFill>
                  <a:srgbClr val="000000"/>
                </a:solidFill>
                <a:latin typeface="Arial"/>
                <a:ea typeface="Arial"/>
                <a:cs typeface="Arial"/>
              </a:rPr>
              <a:t>Les bulletins de vote restants en fin de journée sont </a:t>
            </a:r>
            <a:r>
              <a:rPr lang="en-US" sz="1400" b="1" i="0" u="none" strike="noStrike" cap="none" spc="0">
                <a:solidFill>
                  <a:srgbClr val="000000"/>
                </a:solidFill>
                <a:latin typeface="Arial"/>
                <a:ea typeface="Arial"/>
                <a:cs typeface="Arial"/>
              </a:rPr>
              <a:t>jetés dans les sacs </a:t>
            </a:r>
            <a:r>
              <a:rPr lang="fr-FR" sz="1400" b="1" i="0" u="none" strike="noStrike" cap="none" spc="0">
                <a:solidFill>
                  <a:srgbClr val="000000"/>
                </a:solidFill>
                <a:latin typeface="Arial"/>
                <a:ea typeface="Arial"/>
                <a:cs typeface="Arial"/>
              </a:rPr>
              <a:t>poubelles </a:t>
            </a:r>
            <a:r>
              <a:rPr lang="en-US" sz="1400" b="1" i="0" u="none" strike="noStrike" cap="none" spc="0">
                <a:solidFill>
                  <a:srgbClr val="000000"/>
                </a:solidFill>
                <a:latin typeface="Arial"/>
                <a:ea typeface="Arial"/>
                <a:cs typeface="Arial"/>
              </a:rPr>
              <a:t>prévus </a:t>
            </a:r>
            <a:br>
              <a:rPr lang="en-US" sz="1400" b="1" i="0" u="none" strike="noStrike" cap="none" spc="0">
                <a:solidFill>
                  <a:srgbClr val="000000"/>
                </a:solidFill>
                <a:latin typeface="Arial"/>
                <a:ea typeface="Arial"/>
                <a:cs typeface="Arial"/>
              </a:rPr>
            </a:br>
            <a:r>
              <a:rPr lang="en-US" sz="1400" b="1" i="0" u="none" strike="noStrike" cap="none" spc="0">
                <a:solidFill>
                  <a:srgbClr val="000000"/>
                </a:solidFill>
                <a:latin typeface="Arial"/>
                <a:ea typeface="Arial"/>
                <a:cs typeface="Arial"/>
              </a:rPr>
              <a:t>à cet effet</a:t>
            </a:r>
            <a:r>
              <a:rPr lang="en-US" sz="1400" b="0" i="0" u="none" strike="noStrike" cap="none" spc="0">
                <a:solidFill>
                  <a:srgbClr val="000000"/>
                </a:solidFill>
                <a:latin typeface="Arial"/>
                <a:ea typeface="Arial"/>
                <a:cs typeface="Arial"/>
              </a:rPr>
              <a:t> </a:t>
            </a:r>
            <a:r>
              <a:rPr lang="fr-FR" sz="1400" b="0" i="0" u="none" strike="noStrike" cap="none" spc="0">
                <a:solidFill>
                  <a:srgbClr val="000000"/>
                </a:solidFill>
                <a:latin typeface="Arial"/>
                <a:ea typeface="Arial"/>
                <a:cs typeface="Arial"/>
              </a:rPr>
              <a:t>et </a:t>
            </a:r>
            <a:r>
              <a:rPr lang="en-US" sz="1400" b="0" i="0" u="none" strike="noStrike" cap="none" spc="0">
                <a:solidFill>
                  <a:srgbClr val="000000"/>
                </a:solidFill>
                <a:latin typeface="Arial"/>
                <a:ea typeface="Arial"/>
                <a:cs typeface="Arial"/>
              </a:rPr>
              <a:t>les isoloirs sont nettoyés</a:t>
            </a:r>
            <a:r>
              <a:rPr lang="fr-FR" sz="1400" b="0" i="0" u="none" strike="noStrike" cap="none" spc="0">
                <a:solidFill>
                  <a:srgbClr val="000000"/>
                </a:solidFill>
                <a:latin typeface="Arial"/>
                <a:ea typeface="Arial"/>
                <a:cs typeface="Arial"/>
              </a:rPr>
              <a:t>. </a:t>
            </a:r>
            <a:endParaRPr lang="en-US" sz="1400" b="1" i="0" u="none" strike="noStrike" cap="none" spc="0">
              <a:solidFill>
                <a:srgbClr val="000000"/>
              </a:solidFill>
              <a:latin typeface="Times New Roman"/>
              <a:cs typeface="Times New Roman"/>
            </a:endParaRPr>
          </a:p>
          <a:p>
            <a:pPr>
              <a:defRPr/>
            </a:pPr>
            <a:endParaRPr sz="1400" b="0" i="0" u="none">
              <a:solidFill>
                <a:srgbClr val="000000"/>
              </a:solidFill>
              <a:latin typeface="Arial"/>
              <a:ea typeface="Arial"/>
              <a:cs typeface="Arial"/>
            </a:endParaRPr>
          </a:p>
          <a:p>
            <a:pPr marL="239821" indent="-239821">
              <a:buFont typeface="Wingdings"/>
              <a:buChar char="Ø"/>
              <a:defRPr/>
            </a:pPr>
            <a:r>
              <a:rPr sz="1400" b="0" i="0" u="none">
                <a:solidFill>
                  <a:srgbClr val="000000"/>
                </a:solidFill>
                <a:latin typeface="Arial"/>
                <a:ea typeface="Arial"/>
                <a:cs typeface="Arial"/>
              </a:rPr>
              <a:t>Les membres du bureau procèdent au </a:t>
            </a:r>
            <a:r>
              <a:rPr sz="1400" b="1" i="0" u="none">
                <a:solidFill>
                  <a:srgbClr val="000000"/>
                </a:solidFill>
                <a:latin typeface="Arial"/>
                <a:ea typeface="Arial"/>
                <a:cs typeface="Arial"/>
              </a:rPr>
              <a:t>décompte des émargements</a:t>
            </a:r>
            <a:r>
              <a:rPr sz="1400" b="0" i="0" u="none">
                <a:solidFill>
                  <a:srgbClr val="000000"/>
                </a:solidFill>
                <a:latin typeface="Arial"/>
                <a:ea typeface="Arial"/>
                <a:cs typeface="Arial"/>
              </a:rPr>
              <a:t> sur la liste principale et la liste complémentaire dès la clôture du scrutin.</a:t>
            </a:r>
            <a:endParaRPr sz="1400" b="0" i="0" u="none">
              <a:solidFill>
                <a:srgbClr val="000000"/>
              </a:solidFill>
              <a:latin typeface="Arial"/>
              <a:ea typeface="Arial"/>
              <a:cs typeface="Arial"/>
            </a:endParaRPr>
          </a:p>
          <a:p>
            <a:pPr marL="239821" indent="-239821">
              <a:buFont typeface="Wingdings"/>
              <a:buChar char="Ø"/>
              <a:defRPr/>
            </a:pPr>
            <a:endParaRPr sz="1400">
              <a:latin typeface="Arial"/>
              <a:ea typeface="Arial"/>
              <a:cs typeface="Arial"/>
            </a:endParaRPr>
          </a:p>
          <a:p>
            <a:pPr marL="239821" indent="-239821">
              <a:buFont typeface="Wingdings"/>
              <a:buChar char="Ø"/>
              <a:defRPr/>
            </a:pPr>
            <a:r>
              <a:rPr sz="1400" b="0" i="0" u="none">
                <a:solidFill>
                  <a:srgbClr val="000000"/>
                </a:solidFill>
                <a:latin typeface="Arial"/>
                <a:ea typeface="Arial"/>
                <a:cs typeface="Arial"/>
              </a:rPr>
              <a:t>L’ensemble des membres du bureau (président, assesseurs, secrétaire) </a:t>
            </a:r>
            <a:r>
              <a:rPr sz="1400" b="1" i="0" u="none">
                <a:solidFill>
                  <a:srgbClr val="000000"/>
                </a:solidFill>
                <a:latin typeface="Arial"/>
                <a:ea typeface="Arial"/>
                <a:cs typeface="Arial"/>
              </a:rPr>
              <a:t>appose sa signature</a:t>
            </a:r>
            <a:r>
              <a:rPr sz="1400" b="0" i="0" u="none">
                <a:solidFill>
                  <a:srgbClr val="000000"/>
                </a:solidFill>
                <a:latin typeface="Arial"/>
                <a:ea typeface="Arial"/>
                <a:cs typeface="Arial"/>
              </a:rPr>
              <a:t> dans l’espace prévu.</a:t>
            </a:r>
            <a:endParaRPr sz="1400" b="0" i="0" u="none">
              <a:solidFill>
                <a:srgbClr val="000000"/>
              </a:solidFill>
              <a:latin typeface="Arial"/>
              <a:ea typeface="Arial"/>
              <a:cs typeface="Arial"/>
            </a:endParaRPr>
          </a:p>
          <a:p>
            <a:pPr marL="239821" indent="-239821">
              <a:buFont typeface="Wingdings"/>
              <a:buChar char="Ø"/>
              <a:defRPr/>
            </a:pPr>
            <a:endParaRPr sz="1400" b="0" i="0" u="none">
              <a:solidFill>
                <a:srgbClr val="000000"/>
              </a:solidFill>
              <a:latin typeface="Arial"/>
              <a:ea typeface="Arial"/>
              <a:cs typeface="Arial"/>
            </a:endParaRPr>
          </a:p>
          <a:p>
            <a:pPr marL="239821" indent="-239821">
              <a:buFont typeface="Wingdings"/>
              <a:buChar char="Ø"/>
              <a:defRPr/>
            </a:pPr>
            <a:r>
              <a:rPr sz="1400" b="0" i="0" u="none">
                <a:solidFill>
                  <a:srgbClr val="000000"/>
                </a:solidFill>
                <a:latin typeface="Arial"/>
                <a:ea typeface="Arial"/>
                <a:cs typeface="Arial"/>
              </a:rPr>
              <a:t>Il est ensuite procédé à </a:t>
            </a:r>
            <a:r>
              <a:rPr sz="1400" b="1" i="0" u="none">
                <a:solidFill>
                  <a:srgbClr val="000000"/>
                </a:solidFill>
                <a:latin typeface="Arial"/>
                <a:ea typeface="Arial"/>
                <a:cs typeface="Arial"/>
              </a:rPr>
              <a:t>l’ouverture de l’urne</a:t>
            </a:r>
            <a:r>
              <a:rPr sz="1400" b="0" i="0" u="none">
                <a:solidFill>
                  <a:srgbClr val="000000"/>
                </a:solidFill>
                <a:latin typeface="Arial"/>
                <a:ea typeface="Arial"/>
                <a:cs typeface="Arial"/>
              </a:rPr>
              <a:t> et au </a:t>
            </a:r>
            <a:r>
              <a:rPr sz="1400" b="1" i="0" u="none">
                <a:solidFill>
                  <a:srgbClr val="000000"/>
                </a:solidFill>
                <a:latin typeface="Arial"/>
                <a:ea typeface="Arial"/>
                <a:cs typeface="Arial"/>
              </a:rPr>
              <a:t>comptage des enveloppes</a:t>
            </a:r>
            <a:r>
              <a:rPr sz="1400" b="0" i="0" u="none">
                <a:solidFill>
                  <a:srgbClr val="000000"/>
                </a:solidFill>
                <a:latin typeface="Arial"/>
                <a:ea typeface="Arial"/>
                <a:cs typeface="Arial"/>
              </a:rPr>
              <a:t>.</a:t>
            </a:r>
            <a:br>
              <a:rPr sz="1400" b="0" i="0" u="none">
                <a:solidFill>
                  <a:srgbClr val="000000"/>
                </a:solidFill>
                <a:latin typeface="Arial"/>
                <a:ea typeface="Arial"/>
                <a:cs typeface="Arial"/>
              </a:rPr>
            </a:br>
            <a:r>
              <a:rPr sz="1400" b="0" i="0" u="none">
                <a:solidFill>
                  <a:srgbClr val="000000"/>
                </a:solidFill>
                <a:latin typeface="Arial"/>
                <a:ea typeface="Arial"/>
                <a:cs typeface="Arial"/>
              </a:rPr>
              <a:t>En cas d’écart entre le nombre d’enveloppes et les émargements, </a:t>
            </a:r>
            <a:r>
              <a:rPr sz="1400" b="1" i="0" u="none">
                <a:solidFill>
                  <a:srgbClr val="C00000"/>
                </a:solidFill>
                <a:latin typeface="Arial"/>
                <a:ea typeface="Arial"/>
                <a:cs typeface="Arial"/>
              </a:rPr>
              <a:t>recommencer le comptage</a:t>
            </a:r>
            <a:r>
              <a:rPr sz="1400" b="0" i="0" u="none">
                <a:solidFill>
                  <a:srgbClr val="000000"/>
                </a:solidFill>
                <a:latin typeface="Arial"/>
                <a:ea typeface="Arial"/>
                <a:cs typeface="Arial"/>
              </a:rPr>
              <a:t>. </a:t>
            </a:r>
            <a:br>
              <a:rPr sz="1400" b="0" i="0" u="none">
                <a:solidFill>
                  <a:srgbClr val="000000"/>
                </a:solidFill>
                <a:latin typeface="Arial"/>
                <a:ea typeface="Arial"/>
                <a:cs typeface="Arial"/>
              </a:rPr>
            </a:br>
            <a:r>
              <a:rPr sz="1400" b="0" i="0" u="none">
                <a:solidFill>
                  <a:srgbClr val="000000"/>
                </a:solidFill>
                <a:latin typeface="Arial"/>
                <a:ea typeface="Arial"/>
                <a:cs typeface="Arial"/>
              </a:rPr>
              <a:t>Si l’écart persiste, poursuivre le dépouillement et consigner la différence au procès-verbal.</a:t>
            </a:r>
            <a:endParaRPr sz="1400" b="0" i="0" u="none">
              <a:solidFill>
                <a:srgbClr val="000000"/>
              </a:solidFill>
              <a:latin typeface="Arial"/>
              <a:ea typeface="Arial"/>
              <a:cs typeface="Arial"/>
            </a:endParaRPr>
          </a:p>
          <a:p>
            <a:pPr marL="239821" indent="-239821">
              <a:buFont typeface="Wingdings"/>
              <a:buChar char="Ø"/>
              <a:defRPr/>
            </a:pPr>
            <a:endParaRPr sz="1400" b="0" i="0" u="none">
              <a:solidFill>
                <a:srgbClr val="000000"/>
              </a:solidFill>
              <a:latin typeface="Arial"/>
              <a:ea typeface="Arial"/>
              <a:cs typeface="Arial"/>
            </a:endParaRPr>
          </a:p>
          <a:p>
            <a:pPr marL="239821" indent="-239821">
              <a:buFont typeface="Wingdings"/>
              <a:buChar char="Ø"/>
              <a:defRPr/>
            </a:pPr>
            <a:r>
              <a:rPr sz="1400" b="0" i="0" u="none">
                <a:solidFill>
                  <a:srgbClr val="000000"/>
                </a:solidFill>
                <a:latin typeface="Arial"/>
                <a:ea typeface="Arial"/>
                <a:cs typeface="Arial"/>
              </a:rPr>
              <a:t>Les enveloppes sont ensuite </a:t>
            </a:r>
            <a:r>
              <a:rPr sz="1400" b="1" i="0" u="none">
                <a:solidFill>
                  <a:srgbClr val="000000"/>
                </a:solidFill>
                <a:latin typeface="Arial"/>
                <a:ea typeface="Arial"/>
                <a:cs typeface="Arial"/>
              </a:rPr>
              <a:t>regroupées par paquets de cent</a:t>
            </a:r>
            <a:r>
              <a:rPr sz="1400" b="0" i="0" u="none">
                <a:solidFill>
                  <a:srgbClr val="000000"/>
                </a:solidFill>
                <a:latin typeface="Arial"/>
                <a:ea typeface="Arial"/>
                <a:cs typeface="Arial"/>
              </a:rPr>
              <a:t>, placées dans les </a:t>
            </a:r>
            <a:r>
              <a:rPr sz="1400" b="1" i="0" u="none">
                <a:solidFill>
                  <a:srgbClr val="C00000"/>
                </a:solidFill>
                <a:latin typeface="Arial"/>
                <a:ea typeface="Arial"/>
                <a:cs typeface="Arial"/>
              </a:rPr>
              <a:t>enveloppes de centaines</a:t>
            </a:r>
            <a:r>
              <a:rPr sz="1400" b="0" i="0" u="none">
                <a:solidFill>
                  <a:srgbClr val="000000"/>
                </a:solidFill>
                <a:latin typeface="Arial"/>
                <a:ea typeface="Arial"/>
                <a:cs typeface="Arial"/>
              </a:rPr>
              <a:t>, </a:t>
            </a:r>
            <a:r>
              <a:rPr sz="1400" b="1" i="0" u="none">
                <a:solidFill>
                  <a:schemeClr val="tx1"/>
                </a:solidFill>
                <a:latin typeface="Arial"/>
                <a:ea typeface="Arial"/>
                <a:cs typeface="Arial"/>
              </a:rPr>
              <a:t>cachetées et signées par le président et les membres du bureau</a:t>
            </a:r>
            <a:r>
              <a:rPr sz="1400" b="0" i="0" u="none">
                <a:solidFill>
                  <a:srgbClr val="000000"/>
                </a:solidFill>
                <a:latin typeface="Arial"/>
                <a:ea typeface="Arial"/>
                <a:cs typeface="Arial"/>
              </a:rPr>
              <a:t>.</a:t>
            </a:r>
            <a:endParaRPr sz="1400" b="0" i="0" u="none">
              <a:solidFill>
                <a:srgbClr val="000000"/>
              </a:solidFill>
              <a:latin typeface="Arial"/>
              <a:ea typeface="Arial"/>
              <a:cs typeface="Arial"/>
            </a:endParaRPr>
          </a:p>
          <a:p>
            <a:pPr marL="294798" indent="-285750">
              <a:spcBef>
                <a:spcPts val="74"/>
              </a:spcBef>
              <a:buFont typeface="Arial"/>
              <a:buChar char="•"/>
              <a:tabLst>
                <a:tab pos="224789" algn="l"/>
              </a:tabLst>
              <a:defRPr/>
            </a:pPr>
            <a:endParaRPr sz="1400">
              <a:latin typeface="Arial"/>
              <a:cs typeface="Arial"/>
            </a:endParaRPr>
          </a:p>
          <a:p>
            <a:pPr marL="294799" indent="-285750">
              <a:spcBef>
                <a:spcPts val="75"/>
              </a:spcBef>
              <a:buFont typeface="Arial"/>
              <a:buChar char="•"/>
              <a:tabLst>
                <a:tab pos="224790" algn="l"/>
              </a:tabLst>
              <a:defRPr/>
            </a:pPr>
            <a:endParaRPr lang="fr-FR" sz="1400" spc="-4"/>
          </a:p>
        </p:txBody>
      </p:sp>
      <p:sp>
        <p:nvSpPr>
          <p:cNvPr id="1491659720"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453542044"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817007121"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29546206" name="Titre 14"/>
          <p:cNvSpPr>
            <a:spLocks noGrp="1"/>
          </p:cNvSpPr>
          <p:nvPr>
            <p:ph type="title"/>
          </p:nvPr>
        </p:nvSpPr>
        <p:spPr bwMode="auto">
          <a:xfrm>
            <a:off x="340536" y="880724"/>
            <a:ext cx="8574862" cy="1047526"/>
          </a:xfrm>
        </p:spPr>
        <p:txBody>
          <a:bodyPr/>
          <a:lstStyle/>
          <a:p>
            <a:pPr algn="ctr">
              <a:defRPr/>
            </a:pPr>
            <a:r>
              <a:rPr lang="fr-FR" sz="2400"/>
              <a:t>La procédure des opérations de dépouillement </a:t>
            </a:r>
            <a:endParaRPr lang="fr-FR" sz="2400"/>
          </a:p>
        </p:txBody>
      </p:sp>
      <p:sp>
        <p:nvSpPr>
          <p:cNvPr id="118371192" name="Espace réservé du texte 15"/>
          <p:cNvSpPr>
            <a:spLocks noGrp="1"/>
          </p:cNvSpPr>
          <p:nvPr>
            <p:ph type="body" sz="quarter" idx="10"/>
          </p:nvPr>
        </p:nvSpPr>
        <p:spPr bwMode="auto">
          <a:xfrm>
            <a:off x="340535" y="2049690"/>
            <a:ext cx="8049957" cy="2795375"/>
          </a:xfrm>
        </p:spPr>
        <p:txBody>
          <a:bodyPr wrap="square" anchor="t" anchorCtr="0">
            <a:spAutoFit/>
          </a:bodyPr>
          <a:lstStyle/>
          <a:p>
            <a:pPr algn="just">
              <a:lnSpc>
                <a:spcPct val="110000"/>
              </a:lnSpc>
              <a:spcBef>
                <a:spcPts val="0"/>
              </a:spcBef>
              <a:defRPr/>
            </a:pPr>
            <a:r>
              <a:rPr lang="fr-FR" sz="1400" b="0" i="0" u="none" strike="noStrike" cap="none" spc="0">
                <a:solidFill>
                  <a:schemeClr val="tx1"/>
                </a:solidFill>
                <a:latin typeface="Arial"/>
                <a:ea typeface="Arial"/>
                <a:cs typeface="Arial"/>
              </a:rPr>
              <a:t>A chaque table d’au moins 4 scrutateurs, </a:t>
            </a:r>
            <a:r>
              <a:rPr lang="fr-FR" sz="1400" b="1" i="0" u="none" strike="noStrike" cap="none" spc="0">
                <a:solidFill>
                  <a:schemeClr val="tx1"/>
                </a:solidFill>
                <a:latin typeface="Arial"/>
                <a:ea typeface="Arial"/>
                <a:cs typeface="Arial"/>
              </a:rPr>
              <a:t>l’un des scrutateurs extrait le bulletin de l’enveloppe, le tend déplié à un autre scrutateur qui le lit à haute voix. Deux autres scrutateurs enregistrent le vote simultanément sur deux feuilles de dépouillement de manière à se contrôler</a:t>
            </a:r>
            <a:r>
              <a:rPr lang="fr-FR" sz="1400" b="0" i="0" u="none" strike="noStrike" cap="none" spc="0">
                <a:solidFill>
                  <a:schemeClr val="tx1"/>
                </a:solidFill>
                <a:latin typeface="Arial"/>
                <a:ea typeface="Arial"/>
                <a:cs typeface="Arial"/>
              </a:rPr>
              <a:t>. </a:t>
            </a:r>
            <a:endParaRPr sz="1400">
              <a:solidFill>
                <a:schemeClr val="tx1"/>
              </a:solidFill>
            </a:endParaRPr>
          </a:p>
          <a:p>
            <a:pPr algn="just">
              <a:lnSpc>
                <a:spcPct val="110000"/>
              </a:lnSpc>
              <a:spcBef>
                <a:spcPts val="0"/>
              </a:spcBef>
              <a:defRPr/>
            </a:pPr>
            <a:endParaRPr sz="1400">
              <a:solidFill>
                <a:schemeClr val="tx1"/>
              </a:solidFill>
            </a:endParaRPr>
          </a:p>
          <a:p>
            <a:pPr algn="just">
              <a:lnSpc>
                <a:spcPct val="110000"/>
              </a:lnSpc>
              <a:spcBef>
                <a:spcPts val="0"/>
              </a:spcBef>
              <a:defRPr/>
            </a:pPr>
            <a:r>
              <a:rPr lang="fr-FR" sz="1400" b="0" i="0" u="none" strike="noStrike" cap="none" spc="0">
                <a:solidFill>
                  <a:schemeClr val="tx1"/>
                </a:solidFill>
                <a:latin typeface="Arial"/>
                <a:ea typeface="Arial"/>
                <a:cs typeface="Arial"/>
              </a:rPr>
              <a:t>Une voix = une barre (</a:t>
            </a:r>
            <a:r>
              <a:rPr lang="fr-FR" sz="1400" b="1" i="0" u="none" strike="noStrike" cap="none" spc="0">
                <a:solidFill>
                  <a:schemeClr val="tx1"/>
                </a:solidFill>
                <a:latin typeface="Arial"/>
                <a:ea typeface="Arial"/>
                <a:cs typeface="Arial"/>
              </a:rPr>
              <a:t>au stylo bille obligatoirement et sans ratures</a:t>
            </a:r>
            <a:r>
              <a:rPr lang="fr-FR" sz="1400" b="0" i="0" u="none" strike="noStrike" cap="none" spc="0">
                <a:solidFill>
                  <a:schemeClr val="tx1"/>
                </a:solidFill>
                <a:latin typeface="Arial"/>
                <a:ea typeface="Arial"/>
                <a:cs typeface="Arial"/>
              </a:rPr>
              <a:t>) dans la colonne correspondant à la liste citée</a:t>
            </a:r>
            <a:r>
              <a:rPr lang="fr-FR" sz="1400" b="0" i="0" u="none" strike="noStrike" cap="none" spc="0">
                <a:solidFill>
                  <a:schemeClr val="tx1"/>
                </a:solidFill>
                <a:latin typeface="Arial"/>
                <a:ea typeface="Arial"/>
                <a:cs typeface="Arial"/>
              </a:rPr>
              <a:t>.</a:t>
            </a:r>
            <a:endParaRPr sz="1400">
              <a:solidFill>
                <a:schemeClr val="tx1"/>
              </a:solidFill>
            </a:endParaRPr>
          </a:p>
          <a:p>
            <a:pPr algn="just">
              <a:lnSpc>
                <a:spcPct val="110000"/>
              </a:lnSpc>
              <a:spcBef>
                <a:spcPts val="0"/>
              </a:spcBef>
              <a:defRPr/>
            </a:pPr>
            <a:endParaRPr sz="1400">
              <a:solidFill>
                <a:schemeClr val="tx1"/>
              </a:solidFill>
            </a:endParaRPr>
          </a:p>
          <a:p>
            <a:pPr algn="just">
              <a:lnSpc>
                <a:spcPct val="110000"/>
              </a:lnSpc>
              <a:spcBef>
                <a:spcPts val="0"/>
              </a:spcBef>
              <a:defRPr/>
            </a:pPr>
            <a:r>
              <a:rPr lang="fr-FR" sz="1400" b="0" i="0" u="none" strike="noStrike" cap="none" spc="0">
                <a:solidFill>
                  <a:schemeClr val="tx1"/>
                </a:solidFill>
                <a:latin typeface="Arial"/>
                <a:ea typeface="Arial"/>
                <a:cs typeface="Arial"/>
              </a:rPr>
              <a:t>En lien avec le Président, totaliser par centaine, puis par table de dépouillement, et reporter le résultat de chaque table sur l’état récapitulatif (certaines mairies n’en utilisent pas).</a:t>
            </a:r>
            <a:endParaRPr sz="1400">
              <a:solidFill>
                <a:schemeClr val="tx1"/>
              </a:solidFill>
            </a:endParaRPr>
          </a:p>
          <a:p>
            <a:pPr>
              <a:lnSpc>
                <a:spcPct val="110000"/>
              </a:lnSpc>
              <a:spcBef>
                <a:spcPts val="0"/>
              </a:spcBef>
              <a:buFontTx/>
              <a:buNone/>
              <a:defRPr/>
            </a:pPr>
            <a:r>
              <a:rPr lang="fr-FR" sz="1400" b="0" i="0" u="none" strike="noStrike" cap="none" spc="0">
                <a:solidFill>
                  <a:schemeClr val="tx1"/>
                </a:solidFill>
                <a:latin typeface="Arial"/>
                <a:ea typeface="Arial"/>
                <a:cs typeface="Arial"/>
              </a:rPr>
              <a:t>	</a:t>
            </a:r>
            <a:endParaRPr sz="1400" b="1">
              <a:solidFill>
                <a:schemeClr val="tx1"/>
              </a:solidFill>
            </a:endParaRPr>
          </a:p>
          <a:p>
            <a:pPr>
              <a:lnSpc>
                <a:spcPct val="110000"/>
              </a:lnSpc>
              <a:spcBef>
                <a:spcPts val="0"/>
              </a:spcBef>
              <a:buFontTx/>
              <a:buNone/>
              <a:defRPr/>
            </a:pPr>
            <a:endParaRPr sz="1400"/>
          </a:p>
          <a:p>
            <a:pPr marL="224313" indent="-215264">
              <a:buChar char="•"/>
              <a:tabLst>
                <a:tab pos="224313" algn="l"/>
                <a:tab pos="224789" algn="l"/>
              </a:tabLst>
              <a:defRPr/>
            </a:pPr>
            <a:endParaRPr lang="fr-FR" sz="1400"/>
          </a:p>
        </p:txBody>
      </p:sp>
      <p:sp>
        <p:nvSpPr>
          <p:cNvPr id="2009939154"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lang="fr-FR"/>
          </a:p>
        </p:txBody>
      </p:sp>
      <p:sp>
        <p:nvSpPr>
          <p:cNvPr id="1506477991"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923818565"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11547063" name="Espace réservé du texte 15"/>
          <p:cNvSpPr>
            <a:spLocks noGrp="1"/>
          </p:cNvSpPr>
          <p:nvPr>
            <p:ph type="body" sz="quarter" idx="10"/>
          </p:nvPr>
        </p:nvSpPr>
        <p:spPr bwMode="auto">
          <a:xfrm>
            <a:off x="889615" y="1893824"/>
            <a:ext cx="7060206" cy="2753623"/>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436023938" name="Espace réservé du texte 21"/>
          <p:cNvSpPr>
            <a:spLocks noGrp="1"/>
          </p:cNvSpPr>
          <p:nvPr>
            <p:ph type="body" sz="quarter" idx="16"/>
          </p:nvPr>
        </p:nvSpPr>
        <p:spPr bwMode="auto">
          <a:xfrm>
            <a:off x="481773" y="259090"/>
            <a:ext cx="4639732" cy="167999"/>
          </a:xfrm>
        </p:spPr>
        <p:txBody>
          <a:bodyPr/>
          <a:lstStyle/>
          <a:p>
            <a:pPr>
              <a:defRPr/>
            </a:pPr>
            <a:r>
              <a:rPr lang="fr-FR"/>
              <a:t>La composition du bureau de vote</a:t>
            </a:r>
            <a:endParaRPr lang="fr-FR"/>
          </a:p>
        </p:txBody>
      </p:sp>
      <p:sp>
        <p:nvSpPr>
          <p:cNvPr id="954478916"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955883355" name="ZoneTexte 1"/>
          <p:cNvSpPr txBox="1"/>
          <p:nvPr/>
        </p:nvSpPr>
        <p:spPr bwMode="auto">
          <a:xfrm>
            <a:off x="632683" y="673588"/>
            <a:ext cx="8015159" cy="369332"/>
          </a:xfrm>
          <a:prstGeom prst="rect">
            <a:avLst/>
          </a:prstGeom>
          <a:noFill/>
        </p:spPr>
        <p:txBody>
          <a:bodyPr wrap="square" rtlCol="0">
            <a:spAutoFit/>
          </a:bodyPr>
          <a:lstStyle/>
          <a:p>
            <a:pPr algn="ctr">
              <a:defRPr/>
            </a:pPr>
            <a:r>
              <a:rPr lang="fr-FR" b="1">
                <a:latin typeface="Arial"/>
                <a:cs typeface="Arial"/>
              </a:rPr>
              <a:t>Composition du BV</a:t>
            </a:r>
            <a:endParaRPr lang="fr-FR" b="1">
              <a:latin typeface="Arial"/>
              <a:cs typeface="Arial"/>
            </a:endParaRPr>
          </a:p>
        </p:txBody>
      </p:sp>
      <p:sp>
        <p:nvSpPr>
          <p:cNvPr id="918411702" name="Rectangle 5"/>
          <p:cNvSpPr/>
          <p:nvPr/>
        </p:nvSpPr>
        <p:spPr bwMode="auto">
          <a:xfrm>
            <a:off x="1213060" y="1790890"/>
            <a:ext cx="6717878" cy="2246769"/>
          </a:xfrm>
          <a:prstGeom prst="rect">
            <a:avLst/>
          </a:prstGeom>
        </p:spPr>
        <p:txBody>
          <a:bodyPr wrap="square">
            <a:spAutoFit/>
          </a:bodyPr>
          <a:lstStyle/>
          <a:p>
            <a:pPr marL="285750" indent="-285750">
              <a:buFont typeface="Arial"/>
              <a:buChar char="•"/>
              <a:defRPr/>
            </a:pPr>
            <a:r>
              <a:rPr lang="fr-FR" sz="1400">
                <a:latin typeface="Arial"/>
                <a:cs typeface="Arial"/>
              </a:rPr>
              <a:t>Un président</a:t>
            </a:r>
            <a:endParaRPr/>
          </a:p>
          <a:p>
            <a:pPr marL="285750" indent="-285750">
              <a:buFont typeface="Arial"/>
              <a:buChar char="•"/>
              <a:defRPr/>
            </a:pPr>
            <a:endParaRPr lang="fr-FR" sz="1400">
              <a:latin typeface="Arial"/>
              <a:cs typeface="Arial"/>
            </a:endParaRPr>
          </a:p>
          <a:p>
            <a:pPr marL="285750" indent="-285750">
              <a:buFont typeface="Arial"/>
              <a:buChar char="•"/>
              <a:defRPr/>
            </a:pPr>
            <a:r>
              <a:rPr lang="fr-FR" sz="1400">
                <a:latin typeface="Arial"/>
                <a:cs typeface="Arial"/>
              </a:rPr>
              <a:t>Au moins 2 assesseurs</a:t>
            </a:r>
            <a:endParaRPr/>
          </a:p>
          <a:p>
            <a:pPr marL="285750" indent="-285750">
              <a:buFont typeface="Arial"/>
              <a:buChar char="•"/>
              <a:defRPr/>
            </a:pPr>
            <a:endParaRPr lang="fr-FR" sz="1400">
              <a:latin typeface="Arial"/>
              <a:cs typeface="Arial"/>
            </a:endParaRPr>
          </a:p>
          <a:p>
            <a:pPr marL="285750" indent="-285750">
              <a:buFont typeface="Arial"/>
              <a:buChar char="•"/>
              <a:defRPr/>
            </a:pPr>
            <a:r>
              <a:rPr lang="fr-FR" sz="1400">
                <a:latin typeface="Arial"/>
                <a:cs typeface="Arial"/>
              </a:rPr>
              <a:t>Un secrétaire </a:t>
            </a:r>
            <a:r>
              <a:rPr lang="fr-FR" sz="1400">
                <a:latin typeface="Arial"/>
                <a:cs typeface="Arial"/>
              </a:rPr>
              <a:t>: choisi </a:t>
            </a:r>
            <a:r>
              <a:rPr lang="fr-FR" sz="1400">
                <a:latin typeface="Arial"/>
                <a:cs typeface="Arial"/>
              </a:rPr>
              <a:t>par le président et les </a:t>
            </a:r>
            <a:r>
              <a:rPr lang="fr-FR" sz="1400">
                <a:latin typeface="Arial"/>
                <a:cs typeface="Arial"/>
              </a:rPr>
              <a:t>assesseurs parmi </a:t>
            </a:r>
            <a:r>
              <a:rPr lang="fr-FR" sz="1400">
                <a:latin typeface="Arial"/>
                <a:cs typeface="Arial"/>
              </a:rPr>
              <a:t>les électeurs de la </a:t>
            </a:r>
            <a:r>
              <a:rPr lang="fr-FR" sz="1400">
                <a:latin typeface="Arial"/>
                <a:cs typeface="Arial"/>
              </a:rPr>
              <a:t>commune. A </a:t>
            </a:r>
            <a:r>
              <a:rPr lang="fr-FR" sz="1400">
                <a:latin typeface="Arial"/>
                <a:cs typeface="Arial"/>
              </a:rPr>
              <a:t>défaut, </a:t>
            </a:r>
            <a:r>
              <a:rPr lang="fr-FR" sz="1400">
                <a:latin typeface="Arial"/>
                <a:cs typeface="Arial"/>
              </a:rPr>
              <a:t>le plus jeune des assesseurs</a:t>
            </a:r>
            <a:endParaRPr/>
          </a:p>
          <a:p>
            <a:pPr>
              <a:defRPr/>
            </a:pPr>
            <a:endParaRPr lang="fr-FR" sz="1400">
              <a:latin typeface="Arial"/>
              <a:cs typeface="Arial"/>
            </a:endParaRPr>
          </a:p>
          <a:p>
            <a:pPr>
              <a:defRPr/>
            </a:pPr>
            <a:r>
              <a:rPr lang="fr-FR" sz="1400">
                <a:latin typeface="Arial"/>
                <a:cs typeface="Arial"/>
              </a:rPr>
              <a:t>Doivent </a:t>
            </a:r>
            <a:r>
              <a:rPr lang="fr-FR" sz="1400">
                <a:latin typeface="Arial"/>
                <a:cs typeface="Arial"/>
              </a:rPr>
              <a:t>être présents </a:t>
            </a:r>
            <a:r>
              <a:rPr lang="fr-FR" sz="1400" b="1">
                <a:latin typeface="Arial"/>
                <a:cs typeface="Arial"/>
              </a:rPr>
              <a:t>en </a:t>
            </a:r>
            <a:r>
              <a:rPr lang="fr-FR" sz="1400" b="1">
                <a:latin typeface="Arial"/>
                <a:cs typeface="Arial"/>
              </a:rPr>
              <a:t>permanence </a:t>
            </a:r>
            <a:r>
              <a:rPr lang="fr-FR" sz="1400">
                <a:latin typeface="Arial"/>
                <a:cs typeface="Arial"/>
              </a:rPr>
              <a:t>: </a:t>
            </a:r>
            <a:endParaRPr lang="fr-FR" sz="1400">
              <a:latin typeface="Arial"/>
              <a:cs typeface="Arial"/>
            </a:endParaRPr>
          </a:p>
          <a:p>
            <a:pPr marL="285750" indent="-285750">
              <a:buFont typeface="Wingdings"/>
              <a:buChar char="§"/>
              <a:defRPr/>
            </a:pPr>
            <a:r>
              <a:rPr lang="fr-FR" sz="1400">
                <a:latin typeface="Arial"/>
                <a:cs typeface="Arial"/>
              </a:rPr>
              <a:t>le président ou son suppléant</a:t>
            </a:r>
            <a:endParaRPr/>
          </a:p>
          <a:p>
            <a:pPr marL="285750" indent="-285750">
              <a:buFont typeface="Wingdings"/>
              <a:buChar char="§"/>
              <a:defRPr/>
            </a:pPr>
            <a:r>
              <a:rPr lang="fr-FR" sz="1400">
                <a:latin typeface="Arial"/>
                <a:cs typeface="Arial"/>
              </a:rPr>
              <a:t>et un assesseur</a:t>
            </a:r>
            <a:endParaRPr/>
          </a:p>
        </p:txBody>
      </p:sp>
      <p:pic>
        <p:nvPicPr>
          <p:cNvPr id="1168568992" name=""/>
          <p:cNvPicPr>
            <a:picLocks noChangeAspect="1"/>
          </p:cNvPicPr>
          <p:nvPr/>
        </p:nvPicPr>
        <p:blipFill>
          <a:blip r:embed="rId3"/>
          <a:stretch/>
        </p:blipFill>
        <p:spPr bwMode="auto">
          <a:xfrm flipH="0" flipV="0">
            <a:off x="6778652" y="920800"/>
            <a:ext cx="1152286" cy="115228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13431368"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303813429"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705321243"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1748911701" name="Image 3"/>
          <p:cNvPicPr>
            <a:picLocks noChangeAspect="1"/>
          </p:cNvPicPr>
          <p:nvPr/>
        </p:nvPicPr>
        <p:blipFill>
          <a:blip r:embed="rId3"/>
          <a:stretch/>
        </p:blipFill>
        <p:spPr bwMode="auto">
          <a:xfrm>
            <a:off x="5442855" y="2163535"/>
            <a:ext cx="3059029" cy="2294272"/>
          </a:xfrm>
          <a:prstGeom prst="rect">
            <a:avLst/>
          </a:prstGeom>
        </p:spPr>
      </p:pic>
      <p:pic>
        <p:nvPicPr>
          <p:cNvPr id="1728901365" name="Image 4"/>
          <p:cNvPicPr>
            <a:picLocks noChangeAspect="1"/>
          </p:cNvPicPr>
          <p:nvPr/>
        </p:nvPicPr>
        <p:blipFill>
          <a:blip r:embed="rId4"/>
          <a:stretch/>
        </p:blipFill>
        <p:spPr bwMode="auto">
          <a:xfrm>
            <a:off x="1397814" y="1830224"/>
            <a:ext cx="3602879" cy="2809967"/>
          </a:xfrm>
          <a:prstGeom prst="rect">
            <a:avLst/>
          </a:prstGeom>
        </p:spPr>
      </p:pic>
      <p:sp>
        <p:nvSpPr>
          <p:cNvPr id="1146212655" name="Rectangle 5"/>
          <p:cNvSpPr/>
          <p:nvPr/>
        </p:nvSpPr>
        <p:spPr bwMode="auto">
          <a:xfrm>
            <a:off x="5829369" y="1433037"/>
            <a:ext cx="2285999" cy="646331"/>
          </a:xfrm>
          <a:prstGeom prst="rect">
            <a:avLst/>
          </a:prstGeom>
          <a:ln>
            <a:solidFill>
              <a:schemeClr val="tx1"/>
            </a:solidFill>
          </a:ln>
        </p:spPr>
        <p:txBody>
          <a:bodyPr wrap="square">
            <a:spAutoFit/>
          </a:bodyPr>
          <a:lstStyle/>
          <a:p>
            <a:pPr marL="9525" marR="3810">
              <a:spcBef>
                <a:spcPts val="75"/>
              </a:spcBef>
              <a:defRPr/>
            </a:pPr>
            <a:r>
              <a:rPr lang="fr-FR" b="1" spc="-4">
                <a:latin typeface="Arial"/>
              </a:rPr>
              <a:t>Ne</a:t>
            </a:r>
            <a:r>
              <a:rPr lang="fr-FR" b="1" spc="-34">
                <a:latin typeface="Arial"/>
              </a:rPr>
              <a:t> </a:t>
            </a:r>
            <a:r>
              <a:rPr lang="fr-FR" b="1">
                <a:latin typeface="Arial"/>
              </a:rPr>
              <a:t>pas</a:t>
            </a:r>
            <a:r>
              <a:rPr lang="fr-FR" b="1" spc="-34">
                <a:latin typeface="Arial"/>
              </a:rPr>
              <a:t> </a:t>
            </a:r>
            <a:r>
              <a:rPr lang="fr-FR" b="1" spc="-8">
                <a:latin typeface="Arial"/>
              </a:rPr>
              <a:t>vider </a:t>
            </a:r>
            <a:r>
              <a:rPr lang="fr-FR" b="1" spc="-368">
                <a:latin typeface="Arial"/>
              </a:rPr>
              <a:t> </a:t>
            </a:r>
            <a:r>
              <a:rPr lang="fr-FR" b="1">
                <a:latin typeface="Arial"/>
              </a:rPr>
              <a:t>l’urne </a:t>
            </a:r>
            <a:r>
              <a:rPr lang="fr-FR" b="1" spc="-4">
                <a:latin typeface="Arial"/>
              </a:rPr>
              <a:t>sur </a:t>
            </a:r>
            <a:r>
              <a:rPr lang="fr-FR" b="1">
                <a:latin typeface="Arial"/>
              </a:rPr>
              <a:t>la </a:t>
            </a:r>
            <a:r>
              <a:rPr lang="fr-FR" b="1" spc="-368">
                <a:latin typeface="Arial"/>
              </a:rPr>
              <a:t> </a:t>
            </a:r>
            <a:r>
              <a:rPr lang="fr-FR" b="1">
                <a:latin typeface="Arial"/>
              </a:rPr>
              <a:t>table</a:t>
            </a:r>
            <a:r>
              <a:rPr lang="fr-FR" b="1" spc="-60">
                <a:latin typeface="Arial"/>
              </a:rPr>
              <a:t> </a:t>
            </a:r>
            <a:r>
              <a:rPr lang="fr-FR" b="1" spc="-4">
                <a:latin typeface="Arial"/>
              </a:rPr>
              <a:t>!</a:t>
            </a:r>
            <a:endParaRPr lang="fr-FR">
              <a:latin typeface="Arial"/>
            </a:endParaRPr>
          </a:p>
        </p:txBody>
      </p:sp>
      <p:cxnSp>
        <p:nvCxnSpPr>
          <p:cNvPr id="1263289194" name="Connecteur droit 7"/>
          <p:cNvCxnSpPr>
            <a:cxnSpLocks/>
          </p:cNvCxnSpPr>
          <p:nvPr/>
        </p:nvCxnSpPr>
        <p:spPr bwMode="auto">
          <a:xfrm>
            <a:off x="5509868" y="2192694"/>
            <a:ext cx="2992016" cy="21989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6839052" name="Connecteur droit 18"/>
          <p:cNvCxnSpPr>
            <a:cxnSpLocks/>
          </p:cNvCxnSpPr>
          <p:nvPr/>
        </p:nvCxnSpPr>
        <p:spPr bwMode="auto">
          <a:xfrm flipV="1">
            <a:off x="5748504" y="2146041"/>
            <a:ext cx="2326432" cy="22455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89943683" name="ZoneTexte 20"/>
          <p:cNvSpPr txBox="1"/>
          <p:nvPr/>
        </p:nvSpPr>
        <p:spPr bwMode="auto">
          <a:xfrm>
            <a:off x="33970" y="2479674"/>
            <a:ext cx="1070334" cy="830997"/>
          </a:xfrm>
          <a:prstGeom prst="rect">
            <a:avLst/>
          </a:prstGeom>
          <a:noFill/>
        </p:spPr>
        <p:txBody>
          <a:bodyPr wrap="square" rtlCol="0">
            <a:spAutoFit/>
          </a:bodyPr>
          <a:lstStyle/>
          <a:p>
            <a:pPr marL="9525" marR="35719">
              <a:defRPr/>
            </a:pPr>
            <a:r>
              <a:rPr lang="fr-FR" sz="1200" b="1" u="sng" spc="-4">
                <a:latin typeface="Arial"/>
              </a:rPr>
              <a:t>Objectif</a:t>
            </a:r>
            <a:r>
              <a:rPr lang="fr-FR" sz="1200" b="1" spc="-19">
                <a:latin typeface="Arial"/>
              </a:rPr>
              <a:t> </a:t>
            </a:r>
            <a:r>
              <a:rPr lang="fr-FR" sz="1200" b="1">
                <a:latin typeface="Arial"/>
              </a:rPr>
              <a:t>:</a:t>
            </a:r>
            <a:r>
              <a:rPr lang="fr-FR" sz="1200" b="1" spc="-15">
                <a:latin typeface="Arial"/>
              </a:rPr>
              <a:t> </a:t>
            </a:r>
            <a:r>
              <a:rPr lang="fr-FR" sz="1200" b="1">
                <a:latin typeface="Arial"/>
              </a:rPr>
              <a:t>ne</a:t>
            </a:r>
            <a:r>
              <a:rPr lang="fr-FR" sz="1200" b="1" spc="-23">
                <a:latin typeface="Arial"/>
              </a:rPr>
              <a:t> </a:t>
            </a:r>
            <a:r>
              <a:rPr lang="fr-FR" sz="1200" b="1">
                <a:latin typeface="Arial"/>
              </a:rPr>
              <a:t>pas </a:t>
            </a:r>
            <a:r>
              <a:rPr lang="fr-FR" sz="1200" b="1" spc="-368">
                <a:latin typeface="Arial"/>
              </a:rPr>
              <a:t> </a:t>
            </a:r>
            <a:r>
              <a:rPr lang="fr-FR" sz="1200" b="1" spc="-4">
                <a:latin typeface="Arial"/>
              </a:rPr>
              <a:t>faire</a:t>
            </a:r>
            <a:r>
              <a:rPr lang="fr-FR" sz="1200" b="1" spc="-34">
                <a:latin typeface="Arial"/>
              </a:rPr>
              <a:t> </a:t>
            </a:r>
            <a:r>
              <a:rPr lang="fr-FR" sz="1200" b="1">
                <a:latin typeface="Arial"/>
              </a:rPr>
              <a:t>tomber</a:t>
            </a:r>
            <a:r>
              <a:rPr lang="fr-FR" sz="1200" b="1" spc="-30">
                <a:latin typeface="Arial"/>
              </a:rPr>
              <a:t> </a:t>
            </a:r>
            <a:r>
              <a:rPr lang="fr-FR" sz="1200" b="1">
                <a:latin typeface="Arial"/>
              </a:rPr>
              <a:t>des </a:t>
            </a:r>
            <a:r>
              <a:rPr lang="fr-FR" sz="1200" b="1" spc="-368">
                <a:latin typeface="Arial"/>
              </a:rPr>
              <a:t> </a:t>
            </a:r>
            <a:r>
              <a:rPr lang="fr-FR" sz="1200" b="1" spc="-4">
                <a:latin typeface="Arial"/>
              </a:rPr>
              <a:t>enveloppes</a:t>
            </a:r>
            <a:endParaRPr lang="fr-FR" sz="1200">
              <a:latin typeface="Arial"/>
            </a:endParaRPr>
          </a:p>
        </p:txBody>
      </p:sp>
      <p:sp>
        <p:nvSpPr>
          <p:cNvPr id="2124250055" name="Rectangle 19"/>
          <p:cNvSpPr/>
          <p:nvPr/>
        </p:nvSpPr>
        <p:spPr bwMode="auto">
          <a:xfrm>
            <a:off x="1578842" y="1285865"/>
            <a:ext cx="3277726" cy="646331"/>
          </a:xfrm>
          <a:prstGeom prst="rect">
            <a:avLst/>
          </a:prstGeom>
          <a:ln>
            <a:solidFill>
              <a:srgbClr val="FF0000"/>
            </a:solidFill>
          </a:ln>
        </p:spPr>
        <p:txBody>
          <a:bodyPr wrap="square">
            <a:spAutoFit/>
          </a:bodyPr>
          <a:lstStyle/>
          <a:p>
            <a:pPr marL="9525" marR="3810" algn="ctr">
              <a:spcBef>
                <a:spcPts val="75"/>
              </a:spcBef>
              <a:defRPr/>
            </a:pPr>
            <a:r>
              <a:rPr lang="fr-FR" b="1">
                <a:solidFill>
                  <a:srgbClr val="FF0000"/>
                </a:solidFill>
                <a:latin typeface="Arial"/>
              </a:rPr>
              <a:t>VIDER </a:t>
            </a:r>
            <a:r>
              <a:rPr lang="fr-FR" b="1" spc="-71">
                <a:solidFill>
                  <a:srgbClr val="FF0000"/>
                </a:solidFill>
                <a:latin typeface="Arial"/>
              </a:rPr>
              <a:t>L</a:t>
            </a:r>
            <a:r>
              <a:rPr lang="fr-FR" b="1">
                <a:solidFill>
                  <a:srgbClr val="FF0000"/>
                </a:solidFill>
                <a:latin typeface="Arial"/>
              </a:rPr>
              <a:t>’UR</a:t>
            </a:r>
            <a:r>
              <a:rPr lang="fr-FR" b="1" spc="-8">
                <a:solidFill>
                  <a:srgbClr val="FF0000"/>
                </a:solidFill>
                <a:latin typeface="Arial"/>
              </a:rPr>
              <a:t>N</a:t>
            </a:r>
            <a:r>
              <a:rPr lang="fr-FR" b="1">
                <a:solidFill>
                  <a:srgbClr val="FF0000"/>
                </a:solidFill>
                <a:latin typeface="Arial"/>
              </a:rPr>
              <a:t>E</a:t>
            </a:r>
            <a:r>
              <a:rPr lang="fr-FR" b="1" spc="-52">
                <a:solidFill>
                  <a:srgbClr val="FF0000"/>
                </a:solidFill>
                <a:latin typeface="Arial"/>
              </a:rPr>
              <a:t> </a:t>
            </a:r>
            <a:r>
              <a:rPr lang="fr-FR" b="1">
                <a:solidFill>
                  <a:srgbClr val="FF0000"/>
                </a:solidFill>
                <a:latin typeface="Arial"/>
              </a:rPr>
              <a:t>A  LA</a:t>
            </a:r>
            <a:r>
              <a:rPr lang="fr-FR" b="1" spc="-60">
                <a:solidFill>
                  <a:srgbClr val="FF0000"/>
                </a:solidFill>
                <a:latin typeface="Arial"/>
              </a:rPr>
              <a:t> </a:t>
            </a:r>
            <a:r>
              <a:rPr lang="fr-FR" b="1" spc="-11">
                <a:solidFill>
                  <a:srgbClr val="FF0000"/>
                </a:solidFill>
                <a:latin typeface="Arial"/>
              </a:rPr>
              <a:t>MAIN !</a:t>
            </a:r>
            <a:endParaRPr lang="fr-FR">
              <a:solidFill>
                <a:srgbClr val="FF0000"/>
              </a:solidFill>
              <a:latin typeface="Arial"/>
            </a:endParaRPr>
          </a:p>
          <a:p>
            <a:pPr>
              <a:spcBef>
                <a:spcPts val="23"/>
              </a:spcBef>
              <a:defRPr/>
            </a:pPr>
            <a:endParaRPr lang="fr-FR">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9141715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770164690"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231091599"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947931795" name="object 6"/>
          <p:cNvPicPr/>
          <p:nvPr/>
        </p:nvPicPr>
        <p:blipFill>
          <a:blip r:embed="rId3"/>
          <a:stretch/>
        </p:blipFill>
        <p:spPr bwMode="auto">
          <a:xfrm>
            <a:off x="2676691" y="796299"/>
            <a:ext cx="4862271" cy="3287267"/>
          </a:xfrm>
          <a:prstGeom prst="rect">
            <a:avLst/>
          </a:prstGeom>
        </p:spPr>
      </p:pic>
      <p:sp>
        <p:nvSpPr>
          <p:cNvPr id="400892752" name="Rectangle 5"/>
          <p:cNvSpPr/>
          <p:nvPr/>
        </p:nvSpPr>
        <p:spPr bwMode="auto">
          <a:xfrm flipH="0" flipV="0">
            <a:off x="1581585" y="3370440"/>
            <a:ext cx="2426429" cy="640440"/>
          </a:xfrm>
          <a:prstGeom prst="rect">
            <a:avLst/>
          </a:prstGeom>
          <a:ln>
            <a:solidFill>
              <a:schemeClr val="tx1"/>
            </a:solidFill>
          </a:ln>
        </p:spPr>
        <p:txBody>
          <a:bodyPr wrap="square">
            <a:spAutoFit/>
          </a:bodyPr>
          <a:lstStyle/>
          <a:p>
            <a:pPr marL="9525" marR="3810">
              <a:spcBef>
                <a:spcPts val="75"/>
              </a:spcBef>
              <a:defRPr/>
            </a:pPr>
            <a:r>
              <a:rPr lang="fr-FR" b="1" spc="-4">
                <a:latin typeface="Arial"/>
              </a:rPr>
              <a:t>Rassembler par tas de 10 enveloppes</a:t>
            </a:r>
            <a:endParaRPr lang="fr-FR">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7601096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897888589"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18109807"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27171329" name="Image 1"/>
          <p:cNvPicPr>
            <a:picLocks noChangeAspect="1"/>
          </p:cNvPicPr>
          <p:nvPr/>
        </p:nvPicPr>
        <p:blipFill>
          <a:blip r:embed="rId3"/>
          <a:stretch/>
        </p:blipFill>
        <p:spPr bwMode="auto">
          <a:xfrm>
            <a:off x="66631" y="1437551"/>
            <a:ext cx="3982855" cy="2987141"/>
          </a:xfrm>
          <a:prstGeom prst="rect">
            <a:avLst/>
          </a:prstGeom>
        </p:spPr>
      </p:pic>
      <p:sp>
        <p:nvSpPr>
          <p:cNvPr id="629896483" name="Rectangle 5"/>
          <p:cNvSpPr/>
          <p:nvPr/>
        </p:nvSpPr>
        <p:spPr bwMode="auto">
          <a:xfrm>
            <a:off x="1822536" y="3419123"/>
            <a:ext cx="2149151" cy="923330"/>
          </a:xfrm>
          <a:prstGeom prst="rect">
            <a:avLst/>
          </a:prstGeom>
          <a:ln>
            <a:solidFill>
              <a:schemeClr val="tx1"/>
            </a:solidFill>
          </a:ln>
        </p:spPr>
        <p:txBody>
          <a:bodyPr wrap="square">
            <a:spAutoFit/>
          </a:bodyPr>
          <a:lstStyle/>
          <a:p>
            <a:pPr marL="9525" marR="3810">
              <a:spcBef>
                <a:spcPts val="75"/>
              </a:spcBef>
              <a:defRPr/>
            </a:pPr>
            <a:r>
              <a:rPr lang="fr-FR" b="1" spc="-4">
                <a:latin typeface="Arial"/>
              </a:rPr>
              <a:t>100</a:t>
            </a:r>
            <a:r>
              <a:rPr lang="fr-FR" b="1" spc="-8">
                <a:latin typeface="Arial"/>
              </a:rPr>
              <a:t> </a:t>
            </a:r>
            <a:r>
              <a:rPr lang="fr-FR" b="1" spc="-4">
                <a:latin typeface="Arial"/>
              </a:rPr>
              <a:t>enveloppes</a:t>
            </a:r>
            <a:r>
              <a:rPr lang="fr-FR" b="1" spc="8">
                <a:latin typeface="Arial"/>
              </a:rPr>
              <a:t> </a:t>
            </a:r>
            <a:r>
              <a:rPr lang="fr-FR" b="1" spc="-4">
                <a:latin typeface="Arial"/>
              </a:rPr>
              <a:t>dans </a:t>
            </a:r>
            <a:r>
              <a:rPr lang="fr-FR" b="1" spc="-8">
                <a:latin typeface="Arial"/>
              </a:rPr>
              <a:t>l’enveloppe</a:t>
            </a:r>
            <a:r>
              <a:rPr lang="fr-FR" b="1" spc="11">
                <a:latin typeface="Arial"/>
              </a:rPr>
              <a:t> </a:t>
            </a:r>
            <a:r>
              <a:rPr lang="fr-FR" b="1" spc="-4">
                <a:latin typeface="Arial"/>
              </a:rPr>
              <a:t>de</a:t>
            </a:r>
            <a:r>
              <a:rPr lang="fr-FR" b="1" spc="-11">
                <a:latin typeface="Arial"/>
              </a:rPr>
              <a:t> </a:t>
            </a:r>
            <a:r>
              <a:rPr lang="fr-FR" b="1" spc="-4">
                <a:latin typeface="Arial"/>
              </a:rPr>
              <a:t>centaine</a:t>
            </a:r>
            <a:endParaRPr lang="fr-FR">
              <a:latin typeface="Arial"/>
            </a:endParaRPr>
          </a:p>
        </p:txBody>
      </p:sp>
      <p:pic>
        <p:nvPicPr>
          <p:cNvPr id="1991905241" name="object 6"/>
          <p:cNvPicPr/>
          <p:nvPr/>
        </p:nvPicPr>
        <p:blipFill>
          <a:blip r:embed="rId4"/>
          <a:stretch/>
        </p:blipFill>
        <p:spPr bwMode="auto">
          <a:xfrm>
            <a:off x="4513291" y="1373103"/>
            <a:ext cx="4048717" cy="3171530"/>
          </a:xfrm>
          <a:prstGeom prst="rect">
            <a:avLst/>
          </a:prstGeom>
        </p:spPr>
      </p:pic>
      <p:sp>
        <p:nvSpPr>
          <p:cNvPr id="616879386" name="Rectangle 13"/>
          <p:cNvSpPr/>
          <p:nvPr/>
        </p:nvSpPr>
        <p:spPr bwMode="auto">
          <a:xfrm>
            <a:off x="5679233" y="3411625"/>
            <a:ext cx="2149151" cy="646331"/>
          </a:xfrm>
          <a:prstGeom prst="rect">
            <a:avLst/>
          </a:prstGeom>
          <a:ln>
            <a:solidFill>
              <a:schemeClr val="tx1"/>
            </a:solidFill>
          </a:ln>
        </p:spPr>
        <p:txBody>
          <a:bodyPr wrap="square">
            <a:spAutoFit/>
          </a:bodyPr>
          <a:lstStyle/>
          <a:p>
            <a:pPr marL="9525" marR="3810" algn="ctr">
              <a:spcBef>
                <a:spcPts val="75"/>
              </a:spcBef>
              <a:defRPr/>
            </a:pPr>
            <a:r>
              <a:rPr lang="fr-FR" b="1" spc="-4">
                <a:latin typeface="Arial"/>
              </a:rPr>
              <a:t>Fermer l’enveloppe !</a:t>
            </a:r>
            <a:endParaRPr lang="fr-FR">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06796846"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18421855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498398946"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154906555" name="Image 2"/>
          <p:cNvPicPr>
            <a:picLocks noChangeAspect="1"/>
          </p:cNvPicPr>
          <p:nvPr/>
        </p:nvPicPr>
        <p:blipFill>
          <a:blip r:embed="rId3"/>
          <a:stretch/>
        </p:blipFill>
        <p:spPr bwMode="auto">
          <a:xfrm>
            <a:off x="134378" y="1007306"/>
            <a:ext cx="3773104" cy="2827440"/>
          </a:xfrm>
          <a:prstGeom prst="rect">
            <a:avLst/>
          </a:prstGeom>
        </p:spPr>
      </p:pic>
      <p:pic>
        <p:nvPicPr>
          <p:cNvPr id="1968427689" name="Image 3"/>
          <p:cNvPicPr>
            <a:picLocks noChangeAspect="1"/>
          </p:cNvPicPr>
          <p:nvPr/>
        </p:nvPicPr>
        <p:blipFill>
          <a:blip r:embed="rId4"/>
          <a:stretch/>
        </p:blipFill>
        <p:spPr bwMode="auto">
          <a:xfrm>
            <a:off x="4230273" y="1007306"/>
            <a:ext cx="4023309" cy="2752560"/>
          </a:xfrm>
          <a:prstGeom prst="rect">
            <a:avLst/>
          </a:prstGeom>
        </p:spPr>
      </p:pic>
      <p:sp>
        <p:nvSpPr>
          <p:cNvPr id="860866676" name="Rectangle 13"/>
          <p:cNvSpPr/>
          <p:nvPr/>
        </p:nvSpPr>
        <p:spPr bwMode="auto">
          <a:xfrm>
            <a:off x="5733867" y="3512858"/>
            <a:ext cx="2775202" cy="1200329"/>
          </a:xfrm>
          <a:prstGeom prst="rect">
            <a:avLst/>
          </a:prstGeom>
          <a:ln>
            <a:solidFill>
              <a:schemeClr val="tx1"/>
            </a:solidFill>
          </a:ln>
        </p:spPr>
        <p:txBody>
          <a:bodyPr wrap="square">
            <a:spAutoFit/>
          </a:bodyPr>
          <a:lstStyle/>
          <a:p>
            <a:pPr marL="9525" marR="3810">
              <a:spcBef>
                <a:spcPts val="75"/>
              </a:spcBef>
              <a:defRPr/>
            </a:pPr>
            <a:r>
              <a:rPr lang="fr-FR" b="1" spc="-4">
                <a:latin typeface="Arial"/>
              </a:rPr>
              <a:t>Stocker les enveloppes dans l’urne vide et dépouiller en dernier  l’enveloppe </a:t>
            </a:r>
            <a:r>
              <a:rPr lang="fr-FR" b="1" spc="-4">
                <a:latin typeface="Arial"/>
              </a:rPr>
              <a:t>incomplète</a:t>
            </a:r>
            <a:endParaRPr lang="fr-FR" b="1" spc="-4">
              <a:latin typeface="Arial"/>
            </a:endParaRPr>
          </a:p>
        </p:txBody>
      </p:sp>
      <p:sp>
        <p:nvSpPr>
          <p:cNvPr id="626819440" name="Rectangle 5"/>
          <p:cNvSpPr/>
          <p:nvPr/>
        </p:nvSpPr>
        <p:spPr bwMode="auto">
          <a:xfrm>
            <a:off x="161199" y="3311526"/>
            <a:ext cx="2279038" cy="523220"/>
          </a:xfrm>
          <a:prstGeom prst="rect">
            <a:avLst/>
          </a:prstGeom>
        </p:spPr>
        <p:txBody>
          <a:bodyPr wrap="square">
            <a:spAutoFit/>
          </a:bodyPr>
          <a:lstStyle/>
          <a:p>
            <a:pPr marL="9525" marR="3810">
              <a:spcBef>
                <a:spcPts val="75"/>
              </a:spcBef>
              <a:defRPr/>
            </a:pPr>
            <a:r>
              <a:rPr lang="fr-FR" sz="1400" b="1" spc="-4">
                <a:latin typeface="Arial"/>
              </a:rPr>
              <a:t>Signature des membres du BV</a:t>
            </a:r>
            <a:endParaRPr lang="fr-FR" sz="1400">
              <a:latin typeface="Arial"/>
            </a:endParaRPr>
          </a:p>
        </p:txBody>
      </p:sp>
      <p:pic>
        <p:nvPicPr>
          <p:cNvPr id="867867715" name="Image 4"/>
          <p:cNvPicPr>
            <a:picLocks noChangeAspect="1"/>
          </p:cNvPicPr>
          <p:nvPr/>
        </p:nvPicPr>
        <p:blipFill>
          <a:blip r:embed="rId5"/>
          <a:stretch/>
        </p:blipFill>
        <p:spPr bwMode="auto">
          <a:xfrm>
            <a:off x="810950" y="3570433"/>
            <a:ext cx="1115665" cy="54259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34380665"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345694412"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938383763"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902725285" name="Rectangle 13"/>
          <p:cNvSpPr/>
          <p:nvPr/>
        </p:nvSpPr>
        <p:spPr bwMode="auto">
          <a:xfrm>
            <a:off x="5335762" y="2003110"/>
            <a:ext cx="2999586" cy="1200329"/>
          </a:xfrm>
          <a:prstGeom prst="rect">
            <a:avLst/>
          </a:prstGeom>
          <a:ln>
            <a:solidFill>
              <a:schemeClr val="tx1"/>
            </a:solidFill>
          </a:ln>
        </p:spPr>
        <p:txBody>
          <a:bodyPr wrap="square">
            <a:spAutoFit/>
          </a:bodyPr>
          <a:lstStyle/>
          <a:p>
            <a:pPr marL="9525" marR="3810">
              <a:spcBef>
                <a:spcPts val="75"/>
              </a:spcBef>
              <a:defRPr/>
            </a:pPr>
            <a:r>
              <a:rPr lang="fr-FR" b="1" spc="-4">
                <a:latin typeface="Arial"/>
              </a:rPr>
              <a:t>Le président distribue à chaque table, enveloppe de centaine par enveloppe </a:t>
            </a:r>
            <a:r>
              <a:rPr lang="fr-FR" b="1" spc="-4">
                <a:latin typeface="Arial"/>
              </a:rPr>
              <a:t>de </a:t>
            </a:r>
            <a:r>
              <a:rPr lang="fr-FR" b="1" spc="-4">
                <a:latin typeface="Arial"/>
              </a:rPr>
              <a:t>centaine</a:t>
            </a:r>
            <a:endParaRPr/>
          </a:p>
        </p:txBody>
      </p:sp>
      <p:pic>
        <p:nvPicPr>
          <p:cNvPr id="1519294974" name="Image 1"/>
          <p:cNvPicPr>
            <a:picLocks noChangeAspect="1"/>
          </p:cNvPicPr>
          <p:nvPr/>
        </p:nvPicPr>
        <p:blipFill>
          <a:blip r:embed="rId3"/>
          <a:stretch/>
        </p:blipFill>
        <p:spPr bwMode="auto">
          <a:xfrm>
            <a:off x="600611" y="827138"/>
            <a:ext cx="5125274" cy="366891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85554820"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338302702"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053384184"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689980453" name="Image 2"/>
          <p:cNvPicPr>
            <a:picLocks noChangeAspect="1"/>
          </p:cNvPicPr>
          <p:nvPr/>
        </p:nvPicPr>
        <p:blipFill>
          <a:blip r:embed="rId3"/>
          <a:stretch/>
        </p:blipFill>
        <p:spPr bwMode="auto">
          <a:xfrm>
            <a:off x="37323" y="993631"/>
            <a:ext cx="4134689" cy="2899896"/>
          </a:xfrm>
          <a:prstGeom prst="rect">
            <a:avLst/>
          </a:prstGeom>
        </p:spPr>
      </p:pic>
      <p:sp>
        <p:nvSpPr>
          <p:cNvPr id="1640660907" name="Rectangle 13"/>
          <p:cNvSpPr/>
          <p:nvPr/>
        </p:nvSpPr>
        <p:spPr bwMode="auto">
          <a:xfrm>
            <a:off x="822256" y="3566676"/>
            <a:ext cx="2999586" cy="874598"/>
          </a:xfrm>
          <a:prstGeom prst="rect">
            <a:avLst/>
          </a:prstGeom>
          <a:ln>
            <a:solidFill>
              <a:schemeClr val="tx1"/>
            </a:solidFill>
          </a:ln>
        </p:spPr>
        <p:txBody>
          <a:bodyPr wrap="square">
            <a:spAutoFit/>
          </a:bodyPr>
          <a:lstStyle/>
          <a:p>
            <a:pPr marL="9525" marR="3810">
              <a:spcBef>
                <a:spcPts val="75"/>
              </a:spcBef>
              <a:defRPr/>
            </a:pPr>
            <a:r>
              <a:rPr lang="fr-FR" sz="1600" b="1" spc="-4">
                <a:latin typeface="Arial"/>
              </a:rPr>
              <a:t>Le </a:t>
            </a:r>
            <a:r>
              <a:rPr lang="fr-FR" sz="1600" b="1" spc="-4">
                <a:latin typeface="Arial"/>
              </a:rPr>
              <a:t>1er </a:t>
            </a:r>
            <a:r>
              <a:rPr lang="fr-FR" sz="1600" b="1" spc="-4">
                <a:latin typeface="Arial"/>
              </a:rPr>
              <a:t>scrutateur ouvre l’enveloppe, déplie le</a:t>
            </a:r>
            <a:endParaRPr/>
          </a:p>
          <a:p>
            <a:pPr marL="9525" marR="3810">
              <a:spcBef>
                <a:spcPts val="75"/>
              </a:spcBef>
              <a:defRPr/>
            </a:pPr>
            <a:r>
              <a:rPr lang="fr-FR" sz="1600" b="1" spc="-4">
                <a:latin typeface="Arial"/>
              </a:rPr>
              <a:t>bulletin…</a:t>
            </a:r>
            <a:endParaRPr/>
          </a:p>
        </p:txBody>
      </p:sp>
      <p:pic>
        <p:nvPicPr>
          <p:cNvPr id="1208363166" name="Image 3"/>
          <p:cNvPicPr>
            <a:picLocks noChangeAspect="1"/>
          </p:cNvPicPr>
          <p:nvPr/>
        </p:nvPicPr>
        <p:blipFill>
          <a:blip r:embed="rId4"/>
          <a:stretch/>
        </p:blipFill>
        <p:spPr bwMode="auto">
          <a:xfrm>
            <a:off x="4848695" y="993631"/>
            <a:ext cx="3837992" cy="2878494"/>
          </a:xfrm>
          <a:prstGeom prst="rect">
            <a:avLst/>
          </a:prstGeom>
        </p:spPr>
      </p:pic>
      <p:sp>
        <p:nvSpPr>
          <p:cNvPr id="1521910815" name="Rectangle 12"/>
          <p:cNvSpPr/>
          <p:nvPr/>
        </p:nvSpPr>
        <p:spPr bwMode="auto">
          <a:xfrm>
            <a:off x="5363153" y="3828148"/>
            <a:ext cx="2999586" cy="584775"/>
          </a:xfrm>
          <a:prstGeom prst="rect">
            <a:avLst/>
          </a:prstGeom>
          <a:ln>
            <a:solidFill>
              <a:schemeClr val="tx1"/>
            </a:solidFill>
          </a:ln>
        </p:spPr>
        <p:txBody>
          <a:bodyPr wrap="square">
            <a:spAutoFit/>
          </a:bodyPr>
          <a:lstStyle/>
          <a:p>
            <a:pPr marL="9525" marR="3810">
              <a:spcBef>
                <a:spcPts val="75"/>
              </a:spcBef>
              <a:defRPr/>
            </a:pPr>
            <a:r>
              <a:rPr lang="fr-FR" sz="1600" b="1" spc="-4">
                <a:latin typeface="Arial"/>
              </a:rPr>
              <a:t>….Puis il le passe au 2ème scrutateur</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46036956" name="Espace réservé du texte 21"/>
          <p:cNvSpPr>
            <a:spLocks noGrp="1"/>
          </p:cNvSpPr>
          <p:nvPr>
            <p:ph type="body" sz="quarter" idx="16"/>
          </p:nvPr>
        </p:nvSpPr>
        <p:spPr bwMode="auto">
          <a:xfrm>
            <a:off x="481773" y="267924"/>
            <a:ext cx="4626053" cy="169277"/>
          </a:xfrm>
        </p:spPr>
        <p:txBody>
          <a:bodyPr/>
          <a:lstStyle/>
          <a:p>
            <a:pPr>
              <a:defRPr/>
            </a:pPr>
            <a:r>
              <a:rPr lang="fr-FR"/>
              <a:t>Les opérations de dépouillement</a:t>
            </a:r>
            <a:endParaRPr/>
          </a:p>
        </p:txBody>
      </p:sp>
      <p:sp>
        <p:nvSpPr>
          <p:cNvPr id="2000464294"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650311063"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1825589565" name="Image 2"/>
          <p:cNvPicPr>
            <a:picLocks noChangeAspect="1"/>
          </p:cNvPicPr>
          <p:nvPr/>
        </p:nvPicPr>
        <p:blipFill>
          <a:blip r:embed="rId3"/>
          <a:stretch/>
        </p:blipFill>
        <p:spPr bwMode="auto">
          <a:xfrm>
            <a:off x="1480149" y="1258981"/>
            <a:ext cx="5072312" cy="3804233"/>
          </a:xfrm>
          <a:prstGeom prst="rect">
            <a:avLst/>
          </a:prstGeom>
        </p:spPr>
      </p:pic>
      <p:sp>
        <p:nvSpPr>
          <p:cNvPr id="789396116" name="Légende encadrée 1 5"/>
          <p:cNvSpPr/>
          <p:nvPr/>
        </p:nvSpPr>
        <p:spPr bwMode="auto">
          <a:xfrm>
            <a:off x="5854589" y="936172"/>
            <a:ext cx="1822580" cy="1259633"/>
          </a:xfrm>
          <a:prstGeom prst="borderCallout1">
            <a:avLst>
              <a:gd name="adj1" fmla="val 18750"/>
              <a:gd name="adj2" fmla="val -8333"/>
              <a:gd name="adj3" fmla="val 61636"/>
              <a:gd name="adj4" fmla="val -8782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754546433" name="ZoneTexte 6"/>
          <p:cNvSpPr txBox="1"/>
          <p:nvPr/>
        </p:nvSpPr>
        <p:spPr bwMode="auto">
          <a:xfrm>
            <a:off x="5862958" y="1110343"/>
            <a:ext cx="1814211" cy="830997"/>
          </a:xfrm>
          <a:prstGeom prst="rect">
            <a:avLst/>
          </a:prstGeom>
          <a:noFill/>
        </p:spPr>
        <p:txBody>
          <a:bodyPr wrap="square" rtlCol="0">
            <a:spAutoFit/>
          </a:bodyPr>
          <a:lstStyle/>
          <a:p>
            <a:pPr>
              <a:defRPr/>
            </a:pPr>
            <a:r>
              <a:rPr lang="fr-FR" sz="1600"/>
              <a:t>Le 2</a:t>
            </a:r>
            <a:r>
              <a:rPr lang="fr-FR" sz="1600" baseline="30000"/>
              <a:t>ème</a:t>
            </a:r>
            <a:r>
              <a:rPr lang="fr-FR" sz="1600"/>
              <a:t> scrutateur </a:t>
            </a:r>
            <a:r>
              <a:rPr lang="fr-FR" sz="1600"/>
              <a:t>lit le bulletin à voix</a:t>
            </a:r>
            <a:endParaRPr/>
          </a:p>
          <a:p>
            <a:pPr>
              <a:defRPr/>
            </a:pPr>
            <a:r>
              <a:rPr lang="fr-FR" sz="1600"/>
              <a:t>haute et intelligible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70776298"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2100878047"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417279631"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035411035" name="ZoneTexte 6"/>
          <p:cNvSpPr txBox="1"/>
          <p:nvPr/>
        </p:nvSpPr>
        <p:spPr bwMode="auto">
          <a:xfrm>
            <a:off x="6477704" y="1746974"/>
            <a:ext cx="1814211" cy="1815882"/>
          </a:xfrm>
          <a:prstGeom prst="rect">
            <a:avLst/>
          </a:prstGeom>
          <a:solidFill>
            <a:schemeClr val="bg1"/>
          </a:solidFill>
          <a:ln>
            <a:solidFill>
              <a:schemeClr val="tx1"/>
            </a:solidFill>
          </a:ln>
        </p:spPr>
        <p:txBody>
          <a:bodyPr wrap="square" rtlCol="0">
            <a:spAutoFit/>
          </a:bodyPr>
          <a:lstStyle/>
          <a:p>
            <a:pPr>
              <a:defRPr/>
            </a:pPr>
            <a:r>
              <a:rPr lang="fr-FR" sz="1600"/>
              <a:t>Les deux autres scrutateurs reportent sur les  feuilles de pointages les noms inscrits sur les  bulletins</a:t>
            </a:r>
            <a:endParaRPr/>
          </a:p>
        </p:txBody>
      </p:sp>
      <p:pic>
        <p:nvPicPr>
          <p:cNvPr id="9845893" name="Image 1"/>
          <p:cNvPicPr>
            <a:picLocks noChangeAspect="1"/>
          </p:cNvPicPr>
          <p:nvPr/>
        </p:nvPicPr>
        <p:blipFill>
          <a:blip r:embed="rId3"/>
          <a:stretch/>
        </p:blipFill>
        <p:spPr bwMode="auto">
          <a:xfrm>
            <a:off x="1414496" y="857479"/>
            <a:ext cx="5011346" cy="376155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91256694" name="Titre 14"/>
          <p:cNvSpPr>
            <a:spLocks noGrp="1"/>
          </p:cNvSpPr>
          <p:nvPr>
            <p:ph type="title"/>
          </p:nvPr>
        </p:nvSpPr>
        <p:spPr bwMode="auto">
          <a:xfrm flipH="0" flipV="0">
            <a:off x="1229383" y="612570"/>
            <a:ext cx="7324598" cy="452598"/>
          </a:xfrm>
        </p:spPr>
        <p:txBody>
          <a:bodyPr/>
          <a:lstStyle/>
          <a:p>
            <a:pPr algn="ctr">
              <a:defRPr/>
            </a:pPr>
            <a:r>
              <a:rPr lang="fr-FR" sz="2400"/>
              <a:t>La gestion des bulletins </a:t>
            </a:r>
            <a:br>
              <a:rPr lang="fr-FR" sz="2400"/>
            </a:br>
            <a:r>
              <a:rPr lang="fr-FR" sz="2400"/>
              <a:t>blancs et nuls</a:t>
            </a:r>
            <a:endParaRPr lang="fr-FR" sz="2000"/>
          </a:p>
        </p:txBody>
      </p:sp>
      <p:sp>
        <p:nvSpPr>
          <p:cNvPr id="1164158379"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2139244440"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374085497"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595556156" name="ZoneTexte 2"/>
          <p:cNvSpPr txBox="1"/>
          <p:nvPr/>
        </p:nvSpPr>
        <p:spPr bwMode="auto">
          <a:xfrm flipH="0" flipV="0">
            <a:off x="48420" y="1967693"/>
            <a:ext cx="8400914" cy="2743559"/>
          </a:xfrm>
          <a:prstGeom prst="rect">
            <a:avLst/>
          </a:prstGeom>
          <a:noFill/>
        </p:spPr>
        <p:txBody>
          <a:bodyPr wrap="square" rtlCol="0">
            <a:spAutoFit/>
          </a:bodyPr>
          <a:lstStyle/>
          <a:p>
            <a:pPr marL="0" indent="0" algn="just">
              <a:spcBef>
                <a:spcPts val="0"/>
              </a:spcBef>
              <a:buFontTx/>
              <a:buNone/>
              <a:defRPr/>
            </a:pPr>
            <a:r>
              <a:rPr lang="fr-FR" sz="1300" b="1" i="0" u="none" strike="noStrike" cap="none" spc="0">
                <a:solidFill>
                  <a:schemeClr val="tx1"/>
                </a:solidFill>
                <a:latin typeface="Arial"/>
                <a:ea typeface="Arial"/>
                <a:cs typeface="Arial"/>
              </a:rPr>
              <a:t>Le bureau se prononce sur la validité des bulletins et enveloppes contestés </a:t>
            </a:r>
            <a:r>
              <a:rPr lang="fr-FR" sz="1300" b="1" i="0" u="none" strike="noStrike" cap="none" spc="0">
                <a:solidFill>
                  <a:schemeClr val="tx1"/>
                </a:solidFill>
                <a:latin typeface="Arial"/>
                <a:ea typeface="Arial"/>
                <a:cs typeface="Arial"/>
              </a:rPr>
              <a:t>remis par les scrutateurs. </a:t>
            </a:r>
            <a:endParaRPr lang="fr-FR" sz="1300" b="1" i="0" u="none" strike="noStrike" cap="none" spc="0">
              <a:solidFill>
                <a:schemeClr val="tx1"/>
              </a:solidFill>
              <a:latin typeface="Arial"/>
              <a:ea typeface="Arial"/>
              <a:cs typeface="Arial"/>
            </a:endParaRPr>
          </a:p>
          <a:p>
            <a:pPr marL="0" indent="0" algn="just">
              <a:spcBef>
                <a:spcPts val="0"/>
              </a:spcBef>
              <a:buFontTx/>
              <a:buNone/>
              <a:defRPr/>
            </a:pPr>
            <a:r>
              <a:rPr lang="fr-FR" sz="1300" b="1" i="0" u="none" strike="noStrike" cap="none" spc="0">
                <a:solidFill>
                  <a:schemeClr val="tx1"/>
                </a:solidFill>
                <a:latin typeface="Arial"/>
                <a:ea typeface="Arial"/>
                <a:cs typeface="Arial"/>
              </a:rPr>
              <a:t>Il lui appartient seul de décider si un bulletin ou une enveloppe doit être considéré comme nul ou comme blanc.</a:t>
            </a:r>
            <a:endParaRPr lang="fr-FR" sz="1300" b="1" i="0" u="none" strike="noStrike" cap="none" spc="0">
              <a:solidFill>
                <a:schemeClr val="tx1"/>
              </a:solidFill>
              <a:latin typeface="Arial"/>
              <a:ea typeface="Arial"/>
              <a:cs typeface="Arial"/>
            </a:endParaRPr>
          </a:p>
          <a:p>
            <a:pPr algn="just">
              <a:spcBef>
                <a:spcPts val="0"/>
              </a:spcBef>
              <a:buFontTx/>
              <a:buNone/>
              <a:defRPr/>
            </a:pPr>
            <a:endParaRPr sz="1300" b="1">
              <a:latin typeface="Arial"/>
              <a:cs typeface="Arial"/>
            </a:endParaRPr>
          </a:p>
          <a:p>
            <a:pPr marL="0" indent="0" algn="just">
              <a:spcBef>
                <a:spcPts val="0"/>
              </a:spcBef>
              <a:buFontTx/>
              <a:buNone/>
              <a:defRPr/>
            </a:pPr>
            <a:r>
              <a:rPr lang="fr-FR" sz="1300" b="0" i="0" u="none" strike="noStrike" cap="none" spc="0">
                <a:solidFill>
                  <a:schemeClr val="tx1"/>
                </a:solidFill>
                <a:latin typeface="Arial"/>
                <a:ea typeface="Arial"/>
                <a:cs typeface="Arial"/>
              </a:rPr>
              <a:t>Bien qu’explicitement mentionnés dans les résultats des scrutins, ils ne seront pas comptés dans les suffrages exprimés.</a:t>
            </a:r>
            <a:endParaRPr sz="1300">
              <a:latin typeface="Arial"/>
              <a:cs typeface="Arial"/>
            </a:endParaRPr>
          </a:p>
          <a:p>
            <a:pPr algn="just">
              <a:spcBef>
                <a:spcPts val="0"/>
              </a:spcBef>
              <a:buFontTx/>
              <a:buNone/>
              <a:defRPr/>
            </a:pPr>
            <a:endParaRPr sz="1300">
              <a:solidFill>
                <a:srgbClr val="00B050"/>
              </a:solidFill>
              <a:latin typeface="Arial"/>
              <a:cs typeface="Arial"/>
            </a:endParaRPr>
          </a:p>
          <a:p>
            <a:pPr marL="0" indent="0" algn="just">
              <a:spcBef>
                <a:spcPts val="0"/>
              </a:spcBef>
              <a:buFontTx/>
              <a:buNone/>
              <a:defRPr/>
            </a:pPr>
            <a:r>
              <a:rPr lang="fr-FR" sz="1300" b="1" i="0" u="none" strike="noStrike" cap="none" spc="0">
                <a:solidFill>
                  <a:schemeClr val="tx1"/>
                </a:solidFill>
                <a:latin typeface="Arial"/>
                <a:ea typeface="Arial"/>
                <a:cs typeface="Arial"/>
              </a:rPr>
              <a:t>Les bulletins et enveloppes déclarés nuls ou blancs sont paraphés ou contresignés par le bureau puis classés par catégorie pour les reporter ensuite sur le PV.</a:t>
            </a:r>
            <a:endParaRPr sz="1300">
              <a:latin typeface="Arial"/>
              <a:cs typeface="Arial"/>
            </a:endParaRPr>
          </a:p>
          <a:p>
            <a:pPr algn="just">
              <a:spcBef>
                <a:spcPts val="0"/>
              </a:spcBef>
              <a:buFontTx/>
              <a:buNone/>
              <a:defRPr/>
            </a:pPr>
            <a:endParaRPr sz="1300" b="1">
              <a:latin typeface="Arial"/>
              <a:cs typeface="Arial"/>
            </a:endParaRPr>
          </a:p>
          <a:p>
            <a:pPr algn="just">
              <a:spcBef>
                <a:spcPts val="0"/>
              </a:spcBef>
              <a:defRPr/>
            </a:pPr>
            <a:r>
              <a:rPr lang="fr-FR" sz="1300" b="0" i="0" u="none" strike="noStrike" cap="none" spc="0">
                <a:solidFill>
                  <a:schemeClr val="tx1"/>
                </a:solidFill>
                <a:latin typeface="Arial"/>
                <a:ea typeface="Arial"/>
                <a:cs typeface="Arial"/>
              </a:rPr>
              <a:t>Ces bulletins et enveloppes doivent être mis </a:t>
            </a:r>
            <a:r>
              <a:rPr lang="fr-FR" sz="1300" b="1" i="0" u="none" strike="noStrike" cap="none" spc="0">
                <a:solidFill>
                  <a:schemeClr val="tx1"/>
                </a:solidFill>
                <a:latin typeface="Arial"/>
                <a:ea typeface="Arial"/>
                <a:cs typeface="Arial"/>
              </a:rPr>
              <a:t>dans les grandes enveloppes </a:t>
            </a:r>
            <a:r>
              <a:rPr lang="fr-FR" sz="1300" b="0" i="0" u="none" strike="noStrike" cap="none" spc="0">
                <a:solidFill>
                  <a:schemeClr val="tx1"/>
                </a:solidFill>
                <a:latin typeface="Arial"/>
                <a:ea typeface="Arial"/>
                <a:cs typeface="Arial"/>
              </a:rPr>
              <a:t>préparées à cet effet</a:t>
            </a:r>
            <a:r>
              <a:rPr lang="fr-FR" sz="1300" b="1" i="0" u="none" strike="noStrike" cap="none" spc="0">
                <a:solidFill>
                  <a:schemeClr val="tx1"/>
                </a:solidFill>
                <a:latin typeface="Arial"/>
                <a:ea typeface="Arial"/>
                <a:cs typeface="Arial"/>
              </a:rPr>
              <a:t> (enveloppe des NULS et enveloppes des BLANCS).</a:t>
            </a:r>
            <a:endParaRPr sz="1300">
              <a:latin typeface="Arial"/>
              <a:cs typeface="Arial"/>
            </a:endParaRPr>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33806330" name="Titre 14"/>
          <p:cNvSpPr>
            <a:spLocks noGrp="1"/>
          </p:cNvSpPr>
          <p:nvPr>
            <p:ph type="title"/>
          </p:nvPr>
        </p:nvSpPr>
        <p:spPr bwMode="auto">
          <a:xfrm>
            <a:off x="227015" y="689340"/>
            <a:ext cx="8574863" cy="1047527"/>
          </a:xfrm>
        </p:spPr>
        <p:txBody>
          <a:bodyPr/>
          <a:lstStyle/>
          <a:p>
            <a:pPr algn="ctr">
              <a:defRPr/>
            </a:pPr>
            <a:r>
              <a:rPr lang="fr-FR" sz="2000" b="1" i="0" u="none" strike="noStrike" cap="none" spc="0">
                <a:solidFill>
                  <a:schemeClr val="tx1"/>
                </a:solidFill>
                <a:latin typeface="Arial"/>
                <a:ea typeface="Arial"/>
                <a:cs typeface="Arial"/>
              </a:rPr>
              <a:t>La gestion des bulletins </a:t>
            </a:r>
            <a:br>
              <a:rPr lang="fr-FR" sz="2000" b="1" i="0" u="none" strike="noStrike" cap="none" spc="0">
                <a:solidFill>
                  <a:schemeClr val="tx1"/>
                </a:solidFill>
                <a:latin typeface="Arial"/>
                <a:ea typeface="Arial"/>
                <a:cs typeface="Arial"/>
              </a:rPr>
            </a:br>
            <a:r>
              <a:rPr lang="fr-FR" sz="2000" b="1" i="0" u="none" strike="noStrike" cap="none" spc="0">
                <a:solidFill>
                  <a:schemeClr val="tx1"/>
                </a:solidFill>
                <a:latin typeface="Arial"/>
                <a:ea typeface="Arial"/>
                <a:cs typeface="Arial"/>
              </a:rPr>
              <a:t>blancs et nuls</a:t>
            </a:r>
            <a:endParaRPr sz="2000"/>
          </a:p>
          <a:p>
            <a:pPr>
              <a:defRPr/>
            </a:pPr>
            <a:endParaRPr/>
          </a:p>
        </p:txBody>
      </p:sp>
      <p:sp>
        <p:nvSpPr>
          <p:cNvPr id="1506657104"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814722580"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814636745"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002599577" name="ZoneTexte 2"/>
          <p:cNvSpPr txBox="1"/>
          <p:nvPr/>
        </p:nvSpPr>
        <p:spPr bwMode="auto">
          <a:xfrm>
            <a:off x="102637" y="2046001"/>
            <a:ext cx="3726024" cy="1846659"/>
          </a:xfrm>
          <a:prstGeom prst="rect">
            <a:avLst/>
          </a:prstGeom>
          <a:noFill/>
        </p:spPr>
        <p:txBody>
          <a:bodyPr wrap="square" rtlCol="0">
            <a:spAutoFit/>
          </a:bodyPr>
          <a:lstStyle/>
          <a:p>
            <a:pPr marL="285750" indent="-285750">
              <a:buFont typeface="Arial"/>
              <a:buChar char="•"/>
              <a:defRPr/>
            </a:pPr>
            <a:r>
              <a:rPr lang="fr-FR" sz="1600">
                <a:latin typeface="Arial"/>
                <a:cs typeface="Arial"/>
              </a:rPr>
              <a:t>Les </a:t>
            </a:r>
            <a:r>
              <a:rPr lang="fr-FR" sz="1600" b="1">
                <a:latin typeface="Arial"/>
                <a:cs typeface="Arial"/>
              </a:rPr>
              <a:t>bulletins blancs </a:t>
            </a:r>
            <a:r>
              <a:rPr lang="fr-FR" sz="1600">
                <a:latin typeface="Arial"/>
                <a:cs typeface="Arial"/>
              </a:rPr>
              <a:t>: bulletins vierges </a:t>
            </a:r>
            <a:r>
              <a:rPr lang="fr-FR" sz="1600">
                <a:latin typeface="Arial"/>
                <a:cs typeface="Arial"/>
              </a:rPr>
              <a:t>dépourvus </a:t>
            </a:r>
            <a:r>
              <a:rPr lang="fr-FR" sz="1600">
                <a:latin typeface="Arial"/>
                <a:cs typeface="Arial"/>
              </a:rPr>
              <a:t>de tout nom ou enveloppe </a:t>
            </a:r>
            <a:r>
              <a:rPr lang="fr-FR" sz="1600">
                <a:latin typeface="Arial"/>
                <a:cs typeface="Arial"/>
              </a:rPr>
              <a:t>vide </a:t>
            </a:r>
            <a:endParaRPr/>
          </a:p>
          <a:p>
            <a:pPr>
              <a:defRPr/>
            </a:pPr>
            <a:endParaRPr lang="fr-FR" sz="1600">
              <a:latin typeface="Arial"/>
              <a:cs typeface="Arial"/>
            </a:endParaRPr>
          </a:p>
          <a:p>
            <a:pPr marL="285750" indent="-285750">
              <a:buFont typeface="Arial"/>
              <a:buChar char="•"/>
              <a:defRPr/>
            </a:pPr>
            <a:r>
              <a:rPr lang="fr-FR" sz="1600">
                <a:latin typeface="Arial"/>
                <a:cs typeface="Arial"/>
              </a:rPr>
              <a:t>Les </a:t>
            </a:r>
            <a:r>
              <a:rPr lang="fr-FR" sz="1600" b="1">
                <a:latin typeface="Arial"/>
                <a:cs typeface="Arial"/>
              </a:rPr>
              <a:t>bulletins nuls </a:t>
            </a:r>
            <a:r>
              <a:rPr lang="fr-FR" sz="1600">
                <a:latin typeface="Arial"/>
                <a:cs typeface="Arial"/>
              </a:rPr>
              <a:t>: </a:t>
            </a:r>
            <a:r>
              <a:rPr lang="fr-FR" sz="1600">
                <a:latin typeface="Arial"/>
                <a:cs typeface="Arial"/>
              </a:rPr>
              <a:t>bulletins </a:t>
            </a:r>
            <a:r>
              <a:rPr lang="fr-FR" sz="1600">
                <a:latin typeface="Arial"/>
                <a:cs typeface="Arial"/>
              </a:rPr>
              <a:t>déchirés, </a:t>
            </a:r>
            <a:r>
              <a:rPr lang="fr-FR" sz="1600">
                <a:latin typeface="Arial"/>
                <a:cs typeface="Arial"/>
              </a:rPr>
              <a:t>annotés </a:t>
            </a:r>
            <a:endParaRPr lang="fr-FR" sz="1600">
              <a:latin typeface="Arial"/>
              <a:cs typeface="Arial"/>
            </a:endParaRPr>
          </a:p>
          <a:p>
            <a:pPr marL="285750" indent="-285750">
              <a:buFont typeface="Arial"/>
              <a:buChar char="•"/>
              <a:defRPr/>
            </a:pPr>
            <a:endParaRPr lang="fr-FR"/>
          </a:p>
        </p:txBody>
      </p:sp>
      <p:sp>
        <p:nvSpPr>
          <p:cNvPr id="1361018618" name="Accolade fermante 7"/>
          <p:cNvSpPr/>
          <p:nvPr/>
        </p:nvSpPr>
        <p:spPr bwMode="auto">
          <a:xfrm>
            <a:off x="4177004" y="2040294"/>
            <a:ext cx="849086" cy="1688841"/>
          </a:xfrm>
          <a:prstGeom prst="rightBrace">
            <a:avLst>
              <a:gd name="adj1" fmla="val 8333"/>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p>
        </p:txBody>
      </p:sp>
      <p:sp>
        <p:nvSpPr>
          <p:cNvPr id="1440704301" name="Rectangle 9"/>
          <p:cNvSpPr/>
          <p:nvPr/>
        </p:nvSpPr>
        <p:spPr bwMode="auto">
          <a:xfrm>
            <a:off x="5539274" y="1750864"/>
            <a:ext cx="2453952" cy="2062103"/>
          </a:xfrm>
          <a:prstGeom prst="rect">
            <a:avLst/>
          </a:prstGeom>
          <a:ln>
            <a:solidFill>
              <a:schemeClr val="tx1"/>
            </a:solidFill>
          </a:ln>
        </p:spPr>
        <p:txBody>
          <a:bodyPr wrap="square">
            <a:spAutoFit/>
          </a:bodyPr>
          <a:lstStyle/>
          <a:p>
            <a:pPr>
              <a:defRPr/>
            </a:pPr>
            <a:r>
              <a:rPr lang="fr-FR" sz="1600">
                <a:latin typeface="Arial"/>
                <a:cs typeface="Arial"/>
              </a:rPr>
              <a:t>Ils ne sont </a:t>
            </a:r>
            <a:r>
              <a:rPr lang="fr-FR" sz="1600" b="1">
                <a:latin typeface="Arial"/>
                <a:cs typeface="Arial"/>
              </a:rPr>
              <a:t>pas comptabilisés </a:t>
            </a:r>
            <a:r>
              <a:rPr lang="fr-FR" sz="1600">
                <a:latin typeface="Arial"/>
                <a:cs typeface="Arial"/>
              </a:rPr>
              <a:t>dans le volume des suffrages </a:t>
            </a:r>
            <a:r>
              <a:rPr lang="fr-FR" sz="1600">
                <a:latin typeface="Arial"/>
                <a:cs typeface="Arial"/>
              </a:rPr>
              <a:t>exprimés.</a:t>
            </a:r>
            <a:endParaRPr/>
          </a:p>
          <a:p>
            <a:pPr>
              <a:defRPr/>
            </a:pPr>
            <a:endParaRPr lang="fr-FR" sz="1600">
              <a:latin typeface="Arial"/>
              <a:cs typeface="Arial"/>
            </a:endParaRPr>
          </a:p>
          <a:p>
            <a:pPr>
              <a:defRPr/>
            </a:pPr>
            <a:r>
              <a:rPr lang="fr-FR" sz="1600">
                <a:latin typeface="Arial"/>
                <a:cs typeface="Arial"/>
              </a:rPr>
              <a:t>Ils sont </a:t>
            </a:r>
            <a:r>
              <a:rPr lang="fr-FR" sz="1600" b="1">
                <a:latin typeface="Arial"/>
                <a:cs typeface="Arial"/>
              </a:rPr>
              <a:t>annexés au PV </a:t>
            </a:r>
            <a:r>
              <a:rPr lang="fr-FR" sz="1600">
                <a:latin typeface="Arial"/>
                <a:cs typeface="Arial"/>
              </a:rPr>
              <a:t>et transmis en </a:t>
            </a:r>
            <a:r>
              <a:rPr lang="fr-FR" sz="1600">
                <a:latin typeface="Arial"/>
                <a:cs typeface="Arial"/>
              </a:rPr>
              <a:t>Préfecture.</a:t>
            </a:r>
            <a:endParaRPr lang="fr-FR" sz="1600">
              <a:latin typeface="Arial"/>
              <a:cs typeface="Arial"/>
            </a:endParaRPr>
          </a:p>
        </p:txBody>
      </p:sp>
      <p:sp>
        <p:nvSpPr>
          <p:cNvPr id="1026885278" name=""/>
          <p:cNvSpPr txBox="1"/>
          <p:nvPr/>
        </p:nvSpPr>
        <p:spPr bwMode="auto">
          <a:xfrm flipH="0" flipV="0">
            <a:off x="343753" y="4018575"/>
            <a:ext cx="5300548" cy="305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lang="fr-FR" sz="1400">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79925189" name="Espace réservé du texte 15"/>
          <p:cNvSpPr>
            <a:spLocks noGrp="1"/>
          </p:cNvSpPr>
          <p:nvPr>
            <p:ph type="body" sz="quarter" idx="10"/>
          </p:nvPr>
        </p:nvSpPr>
        <p:spPr bwMode="auto">
          <a:xfrm>
            <a:off x="798885" y="1886208"/>
            <a:ext cx="7060206" cy="2753623"/>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583700882" name="Espace réservé du texte 21"/>
          <p:cNvSpPr>
            <a:spLocks noGrp="1"/>
          </p:cNvSpPr>
          <p:nvPr>
            <p:ph type="body" sz="quarter" idx="16"/>
          </p:nvPr>
        </p:nvSpPr>
        <p:spPr bwMode="auto">
          <a:xfrm>
            <a:off x="481774" y="259091"/>
            <a:ext cx="4626053" cy="169277"/>
          </a:xfrm>
        </p:spPr>
        <p:txBody>
          <a:bodyPr/>
          <a:lstStyle/>
          <a:p>
            <a:pPr>
              <a:defRPr/>
            </a:pPr>
            <a:r>
              <a:rPr lang="fr-FR"/>
              <a:t>La composition du BV</a:t>
            </a:r>
            <a:endParaRPr lang="fr-FR"/>
          </a:p>
        </p:txBody>
      </p:sp>
      <p:sp>
        <p:nvSpPr>
          <p:cNvPr id="285519616"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029717618" name="ZoneTexte 1"/>
          <p:cNvSpPr txBox="1"/>
          <p:nvPr/>
        </p:nvSpPr>
        <p:spPr bwMode="auto">
          <a:xfrm>
            <a:off x="978758" y="908670"/>
            <a:ext cx="4599717" cy="338554"/>
          </a:xfrm>
          <a:prstGeom prst="rect">
            <a:avLst/>
          </a:prstGeom>
          <a:noFill/>
        </p:spPr>
        <p:txBody>
          <a:bodyPr wrap="square" rtlCol="0">
            <a:spAutoFit/>
          </a:bodyPr>
          <a:lstStyle/>
          <a:p>
            <a:pPr algn="ctr">
              <a:defRPr/>
            </a:pPr>
            <a:r>
              <a:rPr lang="fr-FR" sz="1600" b="1">
                <a:latin typeface="Arial"/>
                <a:cs typeface="Arial"/>
              </a:rPr>
              <a:t>La fonction de président du BV</a:t>
            </a:r>
            <a:endParaRPr lang="fr-FR" sz="1600" b="1">
              <a:latin typeface="Arial"/>
              <a:cs typeface="Arial"/>
            </a:endParaRPr>
          </a:p>
        </p:txBody>
      </p:sp>
      <p:sp>
        <p:nvSpPr>
          <p:cNvPr id="917844201" name="Rectangle 2"/>
          <p:cNvSpPr/>
          <p:nvPr/>
        </p:nvSpPr>
        <p:spPr bwMode="auto">
          <a:xfrm>
            <a:off x="6388254" y="259090"/>
            <a:ext cx="2141188" cy="1265279"/>
          </a:xfrm>
          <a:prstGeom prst="rect">
            <a:avLst/>
          </a:prstGeom>
          <a:ln>
            <a:solidFill>
              <a:schemeClr val="tx1"/>
            </a:solidFill>
          </a:ln>
        </p:spPr>
        <p:txBody>
          <a:bodyPr wrap="square">
            <a:spAutoFit/>
          </a:bodyPr>
          <a:lstStyle/>
          <a:p>
            <a:pPr marL="285750" indent="-285750">
              <a:buFont typeface="Wingdings"/>
              <a:buChar char="ü"/>
              <a:defRPr/>
            </a:pPr>
            <a:r>
              <a:rPr lang="fr-FR" sz="1100">
                <a:latin typeface="Arial"/>
                <a:cs typeface="Arial"/>
              </a:rPr>
              <a:t>Electeur </a:t>
            </a:r>
            <a:r>
              <a:rPr lang="fr-FR" sz="1100">
                <a:latin typeface="Arial"/>
                <a:cs typeface="Arial"/>
              </a:rPr>
              <a:t>de la commune</a:t>
            </a:r>
            <a:endParaRPr/>
          </a:p>
          <a:p>
            <a:pPr>
              <a:defRPr/>
            </a:pPr>
            <a:endParaRPr lang="fr-FR" sz="1100">
              <a:latin typeface="Arial"/>
              <a:cs typeface="Arial"/>
            </a:endParaRPr>
          </a:p>
          <a:p>
            <a:pPr marL="285750" indent="-285750">
              <a:buFont typeface="Wingdings"/>
              <a:buChar char="ü"/>
              <a:defRPr/>
            </a:pPr>
            <a:r>
              <a:rPr lang="fr-FR" sz="1100">
                <a:latin typeface="Arial"/>
                <a:cs typeface="Arial"/>
              </a:rPr>
              <a:t>Est seul police de </a:t>
            </a:r>
            <a:r>
              <a:rPr lang="fr-FR" sz="1100">
                <a:latin typeface="Arial"/>
                <a:cs typeface="Arial"/>
              </a:rPr>
              <a:t>l’assemblée</a:t>
            </a:r>
            <a:endParaRPr lang="fr-FR" sz="1100">
              <a:latin typeface="Arial"/>
              <a:cs typeface="Arial"/>
            </a:endParaRPr>
          </a:p>
          <a:p>
            <a:pPr>
              <a:defRPr/>
            </a:pPr>
            <a:endParaRPr lang="fr-FR" sz="1100">
              <a:latin typeface="Arial"/>
              <a:cs typeface="Arial"/>
            </a:endParaRPr>
          </a:p>
          <a:p>
            <a:pPr marL="285750" indent="-285750">
              <a:buFont typeface="Wingdings"/>
              <a:buChar char="ü"/>
              <a:defRPr/>
            </a:pPr>
            <a:r>
              <a:rPr lang="fr-FR" sz="1100">
                <a:latin typeface="Arial"/>
                <a:cs typeface="Arial"/>
              </a:rPr>
              <a:t>Peut désigner un suppléant</a:t>
            </a:r>
            <a:endParaRPr/>
          </a:p>
        </p:txBody>
      </p:sp>
      <p:sp>
        <p:nvSpPr>
          <p:cNvPr id="1875144033" name="Rectangle 4"/>
          <p:cNvSpPr/>
          <p:nvPr/>
        </p:nvSpPr>
        <p:spPr bwMode="auto">
          <a:xfrm>
            <a:off x="978757" y="1984365"/>
            <a:ext cx="6805966" cy="2246769"/>
          </a:xfrm>
          <a:prstGeom prst="rect">
            <a:avLst/>
          </a:prstGeom>
        </p:spPr>
        <p:txBody>
          <a:bodyPr wrap="square">
            <a:spAutoFit/>
          </a:bodyPr>
          <a:lstStyle/>
          <a:p>
            <a:pPr>
              <a:defRPr/>
            </a:pPr>
            <a:r>
              <a:rPr lang="fr-FR" sz="1400">
                <a:latin typeface="Arial"/>
                <a:cs typeface="Arial"/>
              </a:rPr>
              <a:t>Il est responsable </a:t>
            </a:r>
            <a:r>
              <a:rPr lang="fr-FR" sz="1400">
                <a:latin typeface="Arial"/>
                <a:cs typeface="Arial"/>
              </a:rPr>
              <a:t>:</a:t>
            </a:r>
            <a:endParaRPr/>
          </a:p>
          <a:p>
            <a:pPr>
              <a:defRPr/>
            </a:pPr>
            <a:endParaRPr lang="fr-FR" sz="1400">
              <a:latin typeface="Arial"/>
              <a:cs typeface="Arial"/>
            </a:endParaRPr>
          </a:p>
          <a:p>
            <a:pPr marL="285750" indent="-285750">
              <a:buFont typeface="Arial"/>
              <a:buChar char="•"/>
              <a:defRPr/>
            </a:pPr>
            <a:r>
              <a:rPr lang="fr-FR" sz="1400">
                <a:latin typeface="Arial"/>
                <a:cs typeface="Arial"/>
              </a:rPr>
              <a:t>Du bon </a:t>
            </a:r>
            <a:r>
              <a:rPr lang="fr-FR" sz="1400">
                <a:latin typeface="Arial"/>
                <a:cs typeface="Arial"/>
              </a:rPr>
              <a:t>déroulement des opérations</a:t>
            </a:r>
            <a:endParaRPr lang="fr-FR" sz="1400">
              <a:latin typeface="Arial"/>
              <a:cs typeface="Arial"/>
            </a:endParaRPr>
          </a:p>
          <a:p>
            <a:pPr marL="285750" indent="-285750">
              <a:buFont typeface="Arial"/>
              <a:buChar char="•"/>
              <a:defRPr/>
            </a:pPr>
            <a:r>
              <a:rPr lang="fr-FR" sz="1400">
                <a:latin typeface="Arial"/>
                <a:cs typeface="Arial"/>
              </a:rPr>
              <a:t>De l’organisation de </a:t>
            </a:r>
            <a:r>
              <a:rPr lang="fr-FR" sz="1400">
                <a:latin typeface="Arial"/>
                <a:cs typeface="Arial"/>
              </a:rPr>
              <a:t>l’agencement </a:t>
            </a:r>
            <a:r>
              <a:rPr lang="fr-FR" sz="1400">
                <a:latin typeface="Arial"/>
                <a:cs typeface="Arial"/>
              </a:rPr>
              <a:t>matériel du </a:t>
            </a:r>
            <a:r>
              <a:rPr lang="fr-FR" sz="1400">
                <a:latin typeface="Arial"/>
                <a:cs typeface="Arial"/>
              </a:rPr>
              <a:t>BV</a:t>
            </a:r>
            <a:endParaRPr lang="fr-FR" sz="1400">
              <a:latin typeface="Arial"/>
              <a:cs typeface="Arial"/>
            </a:endParaRPr>
          </a:p>
          <a:p>
            <a:pPr marL="285750" indent="-285750">
              <a:buFont typeface="Arial"/>
              <a:buChar char="•"/>
              <a:defRPr/>
            </a:pPr>
            <a:r>
              <a:rPr lang="fr-FR" sz="1400">
                <a:latin typeface="Arial"/>
                <a:cs typeface="Arial"/>
              </a:rPr>
              <a:t>De la vérification de la carte </a:t>
            </a:r>
            <a:r>
              <a:rPr lang="fr-FR" sz="1400">
                <a:latin typeface="Arial"/>
                <a:cs typeface="Arial"/>
              </a:rPr>
              <a:t>d’électeur </a:t>
            </a:r>
            <a:r>
              <a:rPr lang="fr-FR" sz="1400">
                <a:latin typeface="Arial"/>
                <a:cs typeface="Arial"/>
              </a:rPr>
              <a:t>et de la pièce </a:t>
            </a:r>
            <a:r>
              <a:rPr lang="fr-FR" sz="1400">
                <a:latin typeface="Arial"/>
                <a:cs typeface="Arial"/>
              </a:rPr>
              <a:t>d’identité </a:t>
            </a:r>
            <a:r>
              <a:rPr lang="fr-FR" sz="1400">
                <a:latin typeface="Arial"/>
                <a:cs typeface="Arial"/>
              </a:rPr>
              <a:t>(avec ses </a:t>
            </a:r>
            <a:r>
              <a:rPr lang="fr-FR" sz="1400">
                <a:latin typeface="Arial"/>
                <a:cs typeface="Arial"/>
              </a:rPr>
              <a:t>assesseurs</a:t>
            </a:r>
            <a:r>
              <a:rPr lang="fr-FR" sz="1400">
                <a:latin typeface="Arial"/>
                <a:cs typeface="Arial"/>
              </a:rPr>
              <a:t>)</a:t>
            </a:r>
            <a:endParaRPr/>
          </a:p>
          <a:p>
            <a:pPr marL="285750" indent="-285750">
              <a:buFont typeface="Arial"/>
              <a:buChar char="•"/>
              <a:defRPr/>
            </a:pPr>
            <a:r>
              <a:rPr lang="fr-FR" sz="1400">
                <a:latin typeface="Arial"/>
                <a:cs typeface="Arial"/>
              </a:rPr>
              <a:t>Des bulletins de vote </a:t>
            </a:r>
            <a:r>
              <a:rPr lang="fr-FR" sz="1400">
                <a:latin typeface="Arial"/>
                <a:cs typeface="Arial"/>
              </a:rPr>
              <a:t>déposés </a:t>
            </a:r>
            <a:r>
              <a:rPr lang="fr-FR" sz="1400">
                <a:latin typeface="Arial"/>
                <a:cs typeface="Arial"/>
              </a:rPr>
              <a:t>dans la salle</a:t>
            </a:r>
            <a:endParaRPr/>
          </a:p>
          <a:p>
            <a:pPr marL="285750" indent="-285750">
              <a:buFont typeface="Arial"/>
              <a:buChar char="•"/>
              <a:defRPr/>
            </a:pPr>
            <a:r>
              <a:rPr lang="fr-FR" sz="1400">
                <a:latin typeface="Arial"/>
                <a:cs typeface="Arial"/>
              </a:rPr>
              <a:t>De l’établissement du PV</a:t>
            </a:r>
            <a:endParaRPr/>
          </a:p>
          <a:p>
            <a:pPr>
              <a:defRPr/>
            </a:pPr>
            <a:endParaRPr lang="fr-FR" sz="1400">
              <a:latin typeface="Arial"/>
              <a:cs typeface="Arial"/>
            </a:endParaRPr>
          </a:p>
          <a:p>
            <a:pPr marL="285750" indent="-285750">
              <a:buFont typeface="Wingdings"/>
              <a:buChar char="Ø"/>
              <a:defRPr/>
            </a:pPr>
            <a:r>
              <a:rPr lang="fr-FR" sz="1400">
                <a:latin typeface="Arial"/>
                <a:cs typeface="Arial"/>
              </a:rPr>
              <a:t>Il proclame les </a:t>
            </a:r>
            <a:r>
              <a:rPr lang="fr-FR" sz="1400">
                <a:latin typeface="Arial"/>
                <a:cs typeface="Arial"/>
              </a:rPr>
              <a:t>résultats. </a:t>
            </a:r>
            <a:endParaRPr lang="fr-FR" sz="1400">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87113244" name="Titre 14"/>
          <p:cNvSpPr>
            <a:spLocks noGrp="1"/>
          </p:cNvSpPr>
          <p:nvPr>
            <p:ph type="title"/>
          </p:nvPr>
        </p:nvSpPr>
        <p:spPr bwMode="auto">
          <a:xfrm>
            <a:off x="227014" y="689339"/>
            <a:ext cx="8574862" cy="1047526"/>
          </a:xfrm>
        </p:spPr>
        <p:txBody>
          <a:bodyPr/>
          <a:lstStyle/>
          <a:p>
            <a:pPr algn="ctr">
              <a:defRPr/>
            </a:pPr>
            <a:r>
              <a:rPr lang="fr-FR" sz="2000" b="1" i="0" u="none" strike="noStrike" cap="none" spc="0">
                <a:solidFill>
                  <a:schemeClr val="tx1"/>
                </a:solidFill>
                <a:latin typeface="Arial"/>
                <a:ea typeface="Arial"/>
                <a:cs typeface="Arial"/>
              </a:rPr>
              <a:t>La gestion des bulletins </a:t>
            </a:r>
            <a:r>
              <a:rPr lang="fr-FR" sz="2000" b="1" i="0" u="none" strike="noStrike" cap="none" spc="0">
                <a:solidFill>
                  <a:schemeClr val="tx1"/>
                </a:solidFill>
                <a:latin typeface="Arial"/>
                <a:ea typeface="Arial"/>
                <a:cs typeface="Arial"/>
              </a:rPr>
              <a:t>nuls</a:t>
            </a:r>
            <a:endParaRPr sz="2000"/>
          </a:p>
          <a:p>
            <a:pPr>
              <a:defRPr/>
            </a:pPr>
            <a:endParaRPr/>
          </a:p>
        </p:txBody>
      </p:sp>
      <p:sp>
        <p:nvSpPr>
          <p:cNvPr id="1590819853"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2131245243"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756242657"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364071912" name="ZoneTexte 2"/>
          <p:cNvSpPr txBox="1"/>
          <p:nvPr/>
        </p:nvSpPr>
        <p:spPr bwMode="auto">
          <a:xfrm flipH="0" flipV="0">
            <a:off x="102636" y="1955617"/>
            <a:ext cx="7550809" cy="3200759"/>
          </a:xfrm>
          <a:prstGeom prst="rect">
            <a:avLst/>
          </a:prstGeom>
          <a:noFill/>
        </p:spPr>
        <p:txBody>
          <a:bodyPr wrap="square" rtlCol="0">
            <a:spAutoFit/>
          </a:bodyPr>
          <a:lstStyle/>
          <a:p>
            <a:pPr marL="239821" indent="-239821">
              <a:buFont typeface="Arial"/>
              <a:buChar char="•"/>
              <a:defRPr/>
            </a:pPr>
            <a:r>
              <a:rPr lang="fr-FR" sz="1400" b="1" i="0" u="none" strike="noStrike" cap="none" spc="0">
                <a:solidFill>
                  <a:schemeClr val="tx1"/>
                </a:solidFill>
                <a:latin typeface="Arial"/>
                <a:ea typeface="Arial"/>
                <a:cs typeface="Arial"/>
              </a:rPr>
              <a:t>Les motifs de nullité ne sont pas les mêmes selon le scrutin</a:t>
            </a:r>
            <a:r>
              <a:rPr lang="fr-FR" sz="1400" b="1" i="0" u="none" strike="noStrike" cap="none" spc="0">
                <a:solidFill>
                  <a:schemeClr val="tx1"/>
                </a:solidFill>
                <a:latin typeface="Arial"/>
                <a:ea typeface="Arial"/>
                <a:cs typeface="Arial"/>
              </a:rPr>
              <a:t> </a:t>
            </a:r>
            <a:endParaRPr sz="1400" b="1">
              <a:latin typeface="Arial"/>
              <a:cs typeface="Arial"/>
            </a:endParaRPr>
          </a:p>
          <a:p>
            <a:pPr marL="285750" indent="-285750">
              <a:buFont typeface="Arial"/>
              <a:buChar char="•"/>
              <a:defRPr/>
            </a:pPr>
            <a:endParaRPr sz="1400">
              <a:latin typeface="Arial"/>
              <a:cs typeface="Arial"/>
            </a:endParaRPr>
          </a:p>
          <a:p>
            <a:pPr marL="285750" indent="-285750">
              <a:buFont typeface="Arial"/>
              <a:buChar char="•"/>
              <a:defRPr/>
            </a:pPr>
            <a:r>
              <a:rPr lang="fr-FR" sz="1400" b="1">
                <a:latin typeface="Arial"/>
                <a:ea typeface="Arial"/>
                <a:cs typeface="Arial"/>
              </a:rPr>
              <a:t>Pour le scrutin métropolitain </a:t>
            </a:r>
            <a:r>
              <a:rPr lang="fr-FR" sz="1400">
                <a:latin typeface="Arial"/>
                <a:ea typeface="Arial"/>
                <a:cs typeface="Arial"/>
              </a:rPr>
              <a:t>: 15 motifs</a:t>
            </a:r>
            <a:endParaRPr sz="1400">
              <a:latin typeface="Arial"/>
              <a:cs typeface="Arial"/>
            </a:endParaRPr>
          </a:p>
          <a:p>
            <a:pPr marL="285750" indent="-285750">
              <a:buFont typeface="Arial"/>
              <a:buChar char="•"/>
              <a:defRPr/>
            </a:pPr>
            <a:r>
              <a:rPr lang="fr-FR" sz="1400" b="1">
                <a:latin typeface="Arial"/>
                <a:ea typeface="Arial"/>
                <a:cs typeface="Arial"/>
              </a:rPr>
              <a:t>Pour le scrutin d’arrondissement </a:t>
            </a:r>
            <a:r>
              <a:rPr lang="fr-FR" sz="1400">
                <a:latin typeface="Arial"/>
                <a:ea typeface="Arial"/>
                <a:cs typeface="Arial"/>
              </a:rPr>
              <a:t>: 16 motifs</a:t>
            </a:r>
            <a:endParaRPr lang="fr-FR" sz="1400">
              <a:latin typeface="Arial"/>
              <a:ea typeface="Arial"/>
              <a:cs typeface="Arial"/>
            </a:endParaRPr>
          </a:p>
          <a:p>
            <a:pPr>
              <a:defRPr/>
            </a:pPr>
            <a:endParaRPr lang="fr-FR" sz="1400">
              <a:latin typeface="Arial"/>
              <a:cs typeface="Arial"/>
            </a:endParaRPr>
          </a:p>
          <a:p>
            <a:pPr marL="285750" indent="-285750">
              <a:buFont typeface="Arial"/>
              <a:buChar char="•"/>
              <a:defRPr/>
            </a:pPr>
            <a:r>
              <a:rPr lang="fr-FR" sz="1400" b="1">
                <a:latin typeface="Arial"/>
                <a:ea typeface="Arial"/>
                <a:cs typeface="Arial"/>
              </a:rPr>
              <a:t>Pour le scrutin municipal</a:t>
            </a:r>
            <a:r>
              <a:rPr lang="fr-FR" sz="1400">
                <a:latin typeface="Arial"/>
                <a:ea typeface="Arial"/>
                <a:cs typeface="Arial"/>
              </a:rPr>
              <a:t> : 17 motifs</a:t>
            </a:r>
            <a:r>
              <a:rPr lang="fr-FR" sz="1400">
                <a:latin typeface="Arial"/>
                <a:ea typeface="Arial"/>
                <a:cs typeface="Arial"/>
              </a:rPr>
              <a:t> </a:t>
            </a:r>
            <a:endParaRPr lang="fr-FR" sz="1400">
              <a:latin typeface="Arial"/>
              <a:ea typeface="Arial"/>
              <a:cs typeface="Arial"/>
            </a:endParaRPr>
          </a:p>
          <a:p>
            <a:pPr marL="685800" lvl="1" indent="-285750">
              <a:buFont typeface="Arial"/>
              <a:buChar char="•"/>
              <a:defRPr/>
            </a:pPr>
            <a:r>
              <a:rPr lang="fr-FR" sz="1400">
                <a:latin typeface="Arial"/>
                <a:ea typeface="Arial"/>
                <a:cs typeface="Arial"/>
              </a:rPr>
              <a:t>absence de nationalité pour le candidat ressortissant européen </a:t>
            </a:r>
            <a:r>
              <a:rPr lang="fr-FR" sz="1400">
                <a:latin typeface="Arial"/>
                <a:ea typeface="Arial"/>
                <a:cs typeface="Arial"/>
              </a:rPr>
              <a:t>(n°3)</a:t>
            </a:r>
            <a:endParaRPr sz="1400">
              <a:latin typeface="Arial"/>
              <a:cs typeface="Arial"/>
            </a:endParaRPr>
          </a:p>
          <a:p>
            <a:pPr marL="685800" lvl="1" indent="-285750">
              <a:buFont typeface="Arial"/>
              <a:buChar char="•"/>
              <a:defRPr/>
            </a:pPr>
            <a:r>
              <a:rPr lang="fr-FR" sz="1400">
                <a:latin typeface="Arial"/>
                <a:ea typeface="Arial"/>
                <a:cs typeface="Arial"/>
              </a:rPr>
              <a:t>désignation de la liste des candidats au conseil municipal et la liste des sièges de conseiller communautaire</a:t>
            </a:r>
            <a:r>
              <a:rPr lang="fr-FR" sz="1400">
                <a:latin typeface="Arial"/>
                <a:ea typeface="Arial"/>
                <a:cs typeface="Arial"/>
              </a:rPr>
              <a:t> pour les communes de Paris et Marseille </a:t>
            </a:r>
            <a:r>
              <a:rPr lang="fr-FR" sz="1400">
                <a:latin typeface="Arial"/>
                <a:ea typeface="Arial"/>
                <a:cs typeface="Arial"/>
              </a:rPr>
              <a:t>(n°16)</a:t>
            </a:r>
            <a:r>
              <a:rPr lang="fr-FR" sz="1400">
                <a:latin typeface="Arial"/>
                <a:ea typeface="Arial"/>
                <a:cs typeface="Arial"/>
              </a:rPr>
              <a:t>. </a:t>
            </a:r>
            <a:br>
              <a:rPr lang="fr-FR" sz="1400">
                <a:latin typeface="Arial"/>
                <a:ea typeface="Arial"/>
                <a:cs typeface="Arial"/>
              </a:rPr>
            </a:br>
            <a:r>
              <a:rPr lang="fr-FR" sz="1400">
                <a:latin typeface="Arial"/>
                <a:ea typeface="Arial"/>
                <a:cs typeface="Arial"/>
              </a:rPr>
              <a:t>Ce dernier motif n’est pas recevable pour Lyon au regard de l’élection au SUD pour les conseillers de la Métropole. </a:t>
            </a:r>
            <a:endParaRPr lang="fr-FR" sz="1400">
              <a:latin typeface="Arial"/>
              <a:ea typeface="Arial"/>
              <a:cs typeface="Arial"/>
            </a:endParaRPr>
          </a:p>
          <a:p>
            <a:pPr marL="685800" lvl="1" indent="-285750">
              <a:buFont typeface="Arial"/>
              <a:buChar char="•"/>
              <a:defRPr/>
            </a:pPr>
            <a:endParaRPr/>
          </a:p>
          <a:p>
            <a:pPr marL="685800" lvl="1" indent="-285750">
              <a:buFont typeface="Arial"/>
              <a:buChar char="•"/>
              <a:defRPr/>
            </a:pPr>
            <a:endParaRPr sz="1400">
              <a:latin typeface="Arial"/>
              <a:cs typeface="Arial"/>
            </a:endParaRPr>
          </a:p>
          <a:p>
            <a:pPr marL="285750" indent="-285750">
              <a:buFont typeface="Arial"/>
              <a:buChar char="•"/>
              <a:defRPr/>
            </a:pPr>
            <a:endParaRPr lang="fr-FR"/>
          </a:p>
        </p:txBody>
      </p:sp>
      <p:pic>
        <p:nvPicPr>
          <p:cNvPr id="667499554" name=""/>
          <p:cNvPicPr>
            <a:picLocks noChangeAspect="1"/>
          </p:cNvPicPr>
          <p:nvPr/>
        </p:nvPicPr>
        <p:blipFill>
          <a:blip r:embed="rId3"/>
          <a:stretch/>
        </p:blipFill>
        <p:spPr bwMode="auto">
          <a:xfrm flipH="1" flipV="0">
            <a:off x="5796900" y="1820297"/>
            <a:ext cx="535780" cy="53578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74974822" name="Titre 14"/>
          <p:cNvSpPr>
            <a:spLocks noGrp="1"/>
          </p:cNvSpPr>
          <p:nvPr>
            <p:ph type="title"/>
          </p:nvPr>
        </p:nvSpPr>
        <p:spPr bwMode="auto">
          <a:xfrm flipH="0" flipV="0">
            <a:off x="1348446" y="445883"/>
            <a:ext cx="7324598" cy="452598"/>
          </a:xfrm>
        </p:spPr>
        <p:txBody>
          <a:bodyPr/>
          <a:lstStyle/>
          <a:p>
            <a:pPr algn="ctr">
              <a:defRPr/>
            </a:pPr>
            <a:r>
              <a:rPr lang="fr-FR" sz="2400" b="1" i="0" u="none" strike="noStrike" cap="none" spc="0">
                <a:solidFill>
                  <a:schemeClr val="tx1"/>
                </a:solidFill>
                <a:latin typeface="Arial"/>
                <a:ea typeface="Arial"/>
                <a:cs typeface="Arial"/>
              </a:rPr>
              <a:t>La gestion des bulletins </a:t>
            </a:r>
            <a:br>
              <a:rPr lang="fr-FR" sz="2400" b="1" i="0" u="none" strike="noStrike" cap="none" spc="0">
                <a:solidFill>
                  <a:schemeClr val="tx1"/>
                </a:solidFill>
                <a:latin typeface="Arial"/>
                <a:ea typeface="Arial"/>
                <a:cs typeface="Arial"/>
              </a:rPr>
            </a:br>
            <a:r>
              <a:rPr lang="fr-FR" sz="2400" b="1" i="0" u="none" strike="noStrike" cap="none" spc="0">
                <a:solidFill>
                  <a:schemeClr val="tx1"/>
                </a:solidFill>
                <a:latin typeface="Arial"/>
                <a:ea typeface="Arial"/>
                <a:cs typeface="Arial"/>
              </a:rPr>
              <a:t>blancs et nuls</a:t>
            </a:r>
            <a:endParaRPr sz="2400"/>
          </a:p>
          <a:p>
            <a:pPr algn="ctr">
              <a:defRPr/>
            </a:pPr>
            <a:endParaRPr/>
          </a:p>
        </p:txBody>
      </p:sp>
      <p:sp>
        <p:nvSpPr>
          <p:cNvPr id="1506082091"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1624196730"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545501714"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623882933" name="ZoneTexte 2"/>
          <p:cNvSpPr txBox="1"/>
          <p:nvPr/>
        </p:nvSpPr>
        <p:spPr bwMode="auto">
          <a:xfrm flipH="0" flipV="0">
            <a:off x="4166901" y="1257504"/>
            <a:ext cx="4392329" cy="3520799"/>
          </a:xfrm>
          <a:prstGeom prst="rect">
            <a:avLst/>
          </a:prstGeom>
          <a:noFill/>
        </p:spPr>
        <p:txBody>
          <a:bodyPr wrap="square" rtlCol="0">
            <a:spAutoFit/>
          </a:bodyPr>
          <a:lstStyle/>
          <a:p>
            <a:pPr algn="just">
              <a:defRPr/>
            </a:pPr>
            <a:r>
              <a:rPr lang="fr-FR" sz="1400" b="1" i="0" u="sng" strike="noStrike" cap="none" spc="0">
                <a:solidFill>
                  <a:schemeClr val="tx1"/>
                </a:solidFill>
                <a:latin typeface="Arial"/>
                <a:ea typeface="Arial"/>
                <a:cs typeface="Arial"/>
              </a:rPr>
              <a:t>Exemples</a:t>
            </a:r>
            <a:r>
              <a:rPr lang="fr-FR" sz="1400" b="0" i="0" u="none" strike="noStrike" cap="none" spc="0">
                <a:solidFill>
                  <a:schemeClr val="tx1"/>
                </a:solidFill>
                <a:latin typeface="Arial"/>
                <a:ea typeface="Arial"/>
                <a:cs typeface="Arial"/>
              </a:rPr>
              <a:t>:</a:t>
            </a:r>
            <a:endParaRPr sz="1400">
              <a:latin typeface="Arial"/>
              <a:cs typeface="Arial"/>
            </a:endParaRPr>
          </a:p>
          <a:p>
            <a:pPr algn="just">
              <a:defRPr/>
            </a:pPr>
            <a:endParaRPr sz="1400">
              <a:latin typeface="Arial"/>
              <a:cs typeface="Arial"/>
            </a:endParaRPr>
          </a:p>
          <a:p>
            <a:pPr marL="285750" indent="-285750" algn="just">
              <a:buFontTx/>
              <a:buChar char="-"/>
              <a:defRPr/>
            </a:pPr>
            <a:r>
              <a:rPr lang="fr-FR" sz="1400" b="0" i="0" u="none" strike="noStrike" cap="none" spc="0">
                <a:solidFill>
                  <a:schemeClr val="tx1"/>
                </a:solidFill>
                <a:latin typeface="Arial"/>
                <a:ea typeface="Arial"/>
                <a:cs typeface="Arial"/>
              </a:rPr>
              <a:t>Deux </a:t>
            </a:r>
            <a:r>
              <a:rPr lang="fr-FR" sz="1400" b="0" i="0" u="none" strike="noStrike" cap="none" spc="0">
                <a:solidFill>
                  <a:schemeClr val="tx1"/>
                </a:solidFill>
                <a:latin typeface="Arial"/>
                <a:ea typeface="Arial"/>
                <a:cs typeface="Arial"/>
              </a:rPr>
              <a:t>bulletins de listes </a:t>
            </a:r>
            <a:r>
              <a:rPr lang="fr-FR" sz="1400" b="0" i="0" u="none" strike="noStrike" cap="none" spc="0">
                <a:solidFill>
                  <a:schemeClr val="tx1"/>
                </a:solidFill>
                <a:latin typeface="Arial"/>
                <a:ea typeface="Arial"/>
                <a:cs typeface="Arial"/>
              </a:rPr>
              <a:t>différentes ou de scrutins différents : vote </a:t>
            </a:r>
            <a:r>
              <a:rPr lang="fr-FR" sz="1400" b="0" i="0" u="none" strike="noStrike" cap="none" spc="0">
                <a:solidFill>
                  <a:schemeClr val="tx1"/>
                </a:solidFill>
                <a:latin typeface="Arial"/>
                <a:ea typeface="Arial"/>
                <a:cs typeface="Arial"/>
              </a:rPr>
              <a:t>nul</a:t>
            </a:r>
            <a:endParaRPr sz="1400">
              <a:latin typeface="Arial"/>
              <a:cs typeface="Arial"/>
            </a:endParaRPr>
          </a:p>
          <a:p>
            <a:pPr algn="just">
              <a:defRPr/>
            </a:pPr>
            <a:endParaRPr sz="1400">
              <a:latin typeface="Arial"/>
              <a:cs typeface="Arial"/>
            </a:endParaRPr>
          </a:p>
          <a:p>
            <a:pPr marL="285750" indent="-285750" algn="just">
              <a:buFontTx/>
              <a:buChar char="-"/>
              <a:defRPr/>
            </a:pPr>
            <a:r>
              <a:rPr lang="fr-FR" sz="1400" b="0" i="0" u="none" strike="noStrike" cap="none" spc="0">
                <a:solidFill>
                  <a:schemeClr val="tx1"/>
                </a:solidFill>
                <a:latin typeface="Arial"/>
                <a:ea typeface="Arial"/>
                <a:cs typeface="Arial"/>
              </a:rPr>
              <a:t>Deux </a:t>
            </a:r>
            <a:r>
              <a:rPr lang="fr-FR" sz="1400" b="0" i="0" u="none" strike="noStrike" cap="none" spc="0">
                <a:solidFill>
                  <a:schemeClr val="tx1"/>
                </a:solidFill>
                <a:latin typeface="Arial"/>
                <a:ea typeface="Arial"/>
                <a:cs typeface="Arial"/>
              </a:rPr>
              <a:t>bulletins d’une même liste : </a:t>
            </a:r>
            <a:r>
              <a:rPr lang="fr-FR" sz="1400" b="0" i="0" u="none" strike="noStrike" cap="none" spc="0">
                <a:solidFill>
                  <a:schemeClr val="tx1"/>
                </a:solidFill>
                <a:latin typeface="Arial"/>
                <a:ea typeface="Arial"/>
                <a:cs typeface="Arial"/>
              </a:rPr>
              <a:t>1 voix</a:t>
            </a:r>
            <a:endParaRPr sz="1400">
              <a:latin typeface="Arial"/>
              <a:cs typeface="Arial"/>
            </a:endParaRPr>
          </a:p>
          <a:p>
            <a:pPr marL="285750" indent="-285750" algn="just">
              <a:buFontTx/>
              <a:buChar char="-"/>
              <a:defRPr/>
            </a:pPr>
            <a:endParaRPr sz="1400">
              <a:latin typeface="Arial"/>
              <a:cs typeface="Arial"/>
            </a:endParaRPr>
          </a:p>
          <a:p>
            <a:pPr marL="285750" indent="-285750" algn="just">
              <a:buFontTx/>
              <a:buChar char="-"/>
              <a:defRPr/>
            </a:pPr>
            <a:r>
              <a:rPr lang="fr-FR" sz="1400" b="0" i="0" u="none" strike="noStrike" cap="none" spc="0">
                <a:solidFill>
                  <a:schemeClr val="tx1"/>
                </a:solidFill>
                <a:latin typeface="Arial"/>
                <a:ea typeface="Arial"/>
                <a:cs typeface="Arial"/>
              </a:rPr>
              <a:t>1 bulletin + 1 profession de foi de la même liste : </a:t>
            </a:r>
            <a:r>
              <a:rPr lang="fr-FR" sz="1400" b="0" i="0" u="none" strike="noStrike" cap="none" spc="0">
                <a:solidFill>
                  <a:schemeClr val="tx1"/>
                </a:solidFill>
                <a:latin typeface="Arial"/>
                <a:ea typeface="Arial"/>
                <a:cs typeface="Arial"/>
              </a:rPr>
              <a:t>1 voix</a:t>
            </a:r>
            <a:endParaRPr sz="1400">
              <a:latin typeface="Arial"/>
              <a:cs typeface="Arial"/>
            </a:endParaRPr>
          </a:p>
          <a:p>
            <a:pPr algn="just">
              <a:defRPr/>
            </a:pPr>
            <a:endParaRPr sz="1400">
              <a:latin typeface="Arial"/>
              <a:cs typeface="Arial"/>
            </a:endParaRPr>
          </a:p>
          <a:p>
            <a:pPr marL="285750" indent="-285750" algn="just">
              <a:buFontTx/>
              <a:buChar char="-"/>
              <a:defRPr/>
            </a:pPr>
            <a:r>
              <a:rPr lang="fr-FR" sz="1400" b="0" i="0" u="none" strike="noStrike" cap="none" spc="0">
                <a:solidFill>
                  <a:schemeClr val="tx1"/>
                </a:solidFill>
                <a:latin typeface="Arial"/>
                <a:ea typeface="Arial"/>
                <a:cs typeface="Arial"/>
              </a:rPr>
              <a:t>1 bulletin imprimé en noir et blanc sur papier blanc ne comportant aucune mention : 1 voix</a:t>
            </a:r>
            <a:endParaRPr sz="1400">
              <a:latin typeface="Arial"/>
              <a:ea typeface="Arial"/>
              <a:cs typeface="Arial"/>
            </a:endParaRPr>
          </a:p>
          <a:p>
            <a:pPr marL="0" indent="0" algn="just">
              <a:spcBef>
                <a:spcPts val="0"/>
              </a:spcBef>
              <a:buFontTx/>
              <a:buNone/>
              <a:defRPr/>
            </a:pPr>
            <a:endParaRPr sz="1300">
              <a:latin typeface="Arial"/>
              <a:cs typeface="Arial"/>
            </a:endParaRPr>
          </a:p>
          <a:p>
            <a:pPr marL="0" indent="0" algn="just">
              <a:spcBef>
                <a:spcPts val="0"/>
              </a:spcBef>
              <a:buFontTx/>
              <a:buNone/>
              <a:defRPr/>
            </a:pPr>
            <a:endParaRPr sz="1300">
              <a:latin typeface="Arial"/>
              <a:cs typeface="Arial"/>
            </a:endParaRPr>
          </a:p>
          <a:p>
            <a:pPr algn="just">
              <a:spcBef>
                <a:spcPts val="0"/>
              </a:spcBef>
              <a:buFontTx/>
              <a:buNone/>
              <a:defRPr/>
            </a:pPr>
            <a:endParaRPr sz="1300">
              <a:solidFill>
                <a:srgbClr val="00B050"/>
              </a:solidFill>
              <a:latin typeface="Arial"/>
              <a:cs typeface="Arial"/>
            </a:endParaRPr>
          </a:p>
          <a:p>
            <a:pPr>
              <a:defRPr/>
            </a:pPr>
            <a:endParaRPr/>
          </a:p>
        </p:txBody>
      </p:sp>
      <p:pic>
        <p:nvPicPr>
          <p:cNvPr id="468876275" name="Espace réservé du contenu 4" descr="P:\Mes documents\ELECTIONS\VOTE-BLANC.jpg"/>
          <p:cNvPicPr>
            <a:picLocks noGrp="1"/>
          </p:cNvPicPr>
          <p:nvPr/>
        </p:nvPicPr>
        <p:blipFill>
          <a:blip r:embed="rId3"/>
          <a:stretch/>
        </p:blipFill>
        <p:spPr bwMode="auto">
          <a:xfrm flipH="0" flipV="0">
            <a:off x="481772" y="1073415"/>
            <a:ext cx="3634346" cy="3689649"/>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46922157" name="Titre 14"/>
          <p:cNvSpPr>
            <a:spLocks noGrp="1"/>
          </p:cNvSpPr>
          <p:nvPr>
            <p:ph type="title"/>
          </p:nvPr>
        </p:nvSpPr>
        <p:spPr bwMode="auto">
          <a:xfrm>
            <a:off x="227015" y="717896"/>
            <a:ext cx="8574863" cy="1047527"/>
          </a:xfrm>
        </p:spPr>
        <p:txBody>
          <a:bodyPr/>
          <a:lstStyle/>
          <a:p>
            <a:pPr algn="ctr">
              <a:defRPr/>
            </a:pPr>
            <a:r>
              <a:rPr lang="fr-FR" sz="2800"/>
              <a:t>La fin du dépouillement</a:t>
            </a:r>
            <a:endParaRPr lang="fr-FR" sz="2800"/>
          </a:p>
        </p:txBody>
      </p:sp>
      <p:sp>
        <p:nvSpPr>
          <p:cNvPr id="1085155503"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801697067"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2133936683"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734418829" name="ZoneTexte 2"/>
          <p:cNvSpPr txBox="1"/>
          <p:nvPr/>
        </p:nvSpPr>
        <p:spPr bwMode="auto">
          <a:xfrm>
            <a:off x="352802" y="2037435"/>
            <a:ext cx="7867028" cy="1798679"/>
          </a:xfrm>
          <a:prstGeom prst="rect">
            <a:avLst/>
          </a:prstGeom>
          <a:noFill/>
        </p:spPr>
        <p:txBody>
          <a:bodyPr wrap="square" rtlCol="0">
            <a:spAutoFit/>
          </a:bodyPr>
          <a:lstStyle/>
          <a:p>
            <a:pPr>
              <a:defRPr/>
            </a:pPr>
            <a:r>
              <a:rPr lang="fr-FR" sz="1400">
                <a:latin typeface="Arial"/>
                <a:cs typeface="Arial"/>
              </a:rPr>
              <a:t>Tout autre procédure est à proscrire formellement et serait susceptible </a:t>
            </a:r>
            <a:r>
              <a:rPr lang="fr-FR" sz="1400">
                <a:latin typeface="Arial"/>
                <a:cs typeface="Arial"/>
              </a:rPr>
              <a:t>d’entraîner </a:t>
            </a:r>
            <a:r>
              <a:rPr lang="fr-FR" sz="1400">
                <a:latin typeface="Arial"/>
                <a:cs typeface="Arial"/>
              </a:rPr>
              <a:t>l’annulation de  </a:t>
            </a:r>
            <a:r>
              <a:rPr lang="fr-FR" sz="1400">
                <a:latin typeface="Arial"/>
                <a:cs typeface="Arial"/>
              </a:rPr>
              <a:t>l’élection. </a:t>
            </a:r>
            <a:endParaRPr lang="fr-FR" sz="1400">
              <a:latin typeface="Arial"/>
              <a:cs typeface="Arial"/>
            </a:endParaRPr>
          </a:p>
          <a:p>
            <a:pPr>
              <a:defRPr/>
            </a:pPr>
            <a:endParaRPr lang="fr-FR" sz="1400">
              <a:latin typeface="Arial"/>
              <a:cs typeface="Arial"/>
            </a:endParaRPr>
          </a:p>
          <a:p>
            <a:pPr>
              <a:defRPr/>
            </a:pPr>
            <a:r>
              <a:rPr lang="fr-FR" sz="1400">
                <a:latin typeface="Arial"/>
                <a:cs typeface="Arial"/>
              </a:rPr>
              <a:t>Une fois les opérations terminées :</a:t>
            </a:r>
            <a:endParaRPr/>
          </a:p>
          <a:p>
            <a:pPr marL="285750" indent="-285750">
              <a:buFont typeface="Arial"/>
              <a:buChar char="•"/>
              <a:defRPr/>
            </a:pPr>
            <a:r>
              <a:rPr lang="fr-FR" sz="1400" b="1">
                <a:latin typeface="Arial"/>
                <a:cs typeface="Arial"/>
              </a:rPr>
              <a:t>Les scrutateurs signent les feuilles de </a:t>
            </a:r>
            <a:r>
              <a:rPr lang="fr-FR" sz="1400" b="1">
                <a:latin typeface="Arial"/>
                <a:cs typeface="Arial"/>
              </a:rPr>
              <a:t>pointage</a:t>
            </a:r>
            <a:endParaRPr sz="1400" b="1">
              <a:latin typeface="Arial"/>
              <a:cs typeface="Arial"/>
            </a:endParaRPr>
          </a:p>
          <a:p>
            <a:pPr marL="285750" indent="-285750">
              <a:buFont typeface="Arial"/>
              <a:buChar char="•"/>
              <a:defRPr/>
            </a:pPr>
            <a:r>
              <a:rPr lang="fr-FR" sz="1400">
                <a:latin typeface="Arial"/>
                <a:cs typeface="Arial"/>
              </a:rPr>
              <a:t>Elles sont remises avec les bulletins nuls et blancs </a:t>
            </a:r>
            <a:r>
              <a:rPr lang="fr-FR" sz="1400">
                <a:latin typeface="Arial"/>
                <a:cs typeface="Arial"/>
              </a:rPr>
              <a:t>aux </a:t>
            </a:r>
            <a:r>
              <a:rPr lang="fr-FR" sz="1400">
                <a:latin typeface="Arial"/>
                <a:cs typeface="Arial"/>
              </a:rPr>
              <a:t>employés de </a:t>
            </a:r>
            <a:r>
              <a:rPr lang="fr-FR" sz="1400">
                <a:latin typeface="Arial"/>
                <a:cs typeface="Arial"/>
              </a:rPr>
              <a:t>BV</a:t>
            </a:r>
            <a:endParaRPr/>
          </a:p>
          <a:p>
            <a:pPr marL="285750" indent="-285750">
              <a:buFont typeface="Arial"/>
              <a:buChar char="•"/>
              <a:defRPr/>
            </a:pPr>
            <a:endParaRPr lang="fr-FR" sz="1400">
              <a:latin typeface="Arial"/>
              <a:cs typeface="Arial"/>
            </a:endParaRPr>
          </a:p>
          <a:p>
            <a:pPr marL="285750" indent="-285750">
              <a:buFont typeface="Arial"/>
              <a:buChar char="•"/>
              <a:defRPr/>
            </a:pPr>
            <a:r>
              <a:rPr lang="fr-FR" sz="1400">
                <a:latin typeface="Arial"/>
                <a:cs typeface="Arial"/>
              </a:rPr>
              <a:t>Exemple de feuille de dépouillement</a:t>
            </a:r>
            <a:endParaRPr lang="fr-FR" sz="1400">
              <a:latin typeface="Arial"/>
              <a:cs typeface="Arial"/>
            </a:endParaRPr>
          </a:p>
        </p:txBody>
      </p:sp>
      <p:pic>
        <p:nvPicPr>
          <p:cNvPr id="1096512740" name="Picture 20" descr="Feuille de dépouillement"/>
          <p:cNvPicPr>
            <a:picLocks noChangeAspect="1" noChangeArrowheads="1"/>
          </p:cNvPicPr>
          <p:nvPr/>
        </p:nvPicPr>
        <p:blipFill>
          <a:blip r:embed="rId3"/>
          <a:srcRect l="0" t="0" r="0" b="42767"/>
          <a:stretch/>
        </p:blipFill>
        <p:spPr bwMode="auto">
          <a:xfrm flipH="0" flipV="0">
            <a:off x="4010717" y="3476363"/>
            <a:ext cx="4518676" cy="1226318"/>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75277913" name="Titre 14"/>
          <p:cNvSpPr>
            <a:spLocks noGrp="1"/>
          </p:cNvSpPr>
          <p:nvPr>
            <p:ph type="title"/>
          </p:nvPr>
        </p:nvSpPr>
        <p:spPr bwMode="auto">
          <a:xfrm>
            <a:off x="284568" y="753179"/>
            <a:ext cx="8574863" cy="1047527"/>
          </a:xfrm>
        </p:spPr>
        <p:txBody>
          <a:bodyPr/>
          <a:lstStyle/>
          <a:p>
            <a:pPr algn="ctr">
              <a:defRPr/>
            </a:pPr>
            <a:r>
              <a:rPr lang="fr-FR" sz="2600"/>
              <a:t>La gestion des résultats</a:t>
            </a:r>
            <a:endParaRPr lang="fr-FR" sz="2200"/>
          </a:p>
        </p:txBody>
      </p:sp>
      <p:sp>
        <p:nvSpPr>
          <p:cNvPr id="1765496496"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43661441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53050129"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646812994" name="ZoneTexte 2"/>
          <p:cNvSpPr txBox="1"/>
          <p:nvPr/>
        </p:nvSpPr>
        <p:spPr bwMode="auto">
          <a:xfrm>
            <a:off x="180390" y="1950599"/>
            <a:ext cx="7059932" cy="2443966"/>
          </a:xfrm>
          <a:prstGeom prst="rect">
            <a:avLst/>
          </a:prstGeom>
          <a:noFill/>
        </p:spPr>
        <p:txBody>
          <a:bodyPr wrap="square" rtlCol="0">
            <a:spAutoFit/>
          </a:bodyPr>
          <a:lstStyle/>
          <a:p>
            <a:pPr marL="286971" indent="-239821">
              <a:buFont typeface="Arial"/>
              <a:buChar char="•"/>
              <a:tabLst>
                <a:tab pos="262414" algn="l"/>
                <a:tab pos="262890" algn="l"/>
              </a:tabLst>
              <a:defRPr/>
            </a:pPr>
            <a:r>
              <a:rPr lang="fr-FR" sz="1400" b="1" spc="-4">
                <a:latin typeface="Arial"/>
                <a:cs typeface="Arial"/>
              </a:rPr>
              <a:t>Pendant</a:t>
            </a:r>
            <a:r>
              <a:rPr lang="fr-FR" sz="1400" b="1" spc="-15">
                <a:latin typeface="Arial"/>
                <a:cs typeface="Arial"/>
              </a:rPr>
              <a:t> </a:t>
            </a:r>
            <a:r>
              <a:rPr lang="fr-FR" sz="1400" b="1">
                <a:latin typeface="Arial"/>
                <a:cs typeface="Arial"/>
              </a:rPr>
              <a:t>le</a:t>
            </a:r>
            <a:r>
              <a:rPr lang="fr-FR" sz="1400" b="1" spc="-15">
                <a:latin typeface="Arial"/>
                <a:cs typeface="Arial"/>
              </a:rPr>
              <a:t> </a:t>
            </a:r>
            <a:r>
              <a:rPr lang="fr-FR" sz="1400" b="1" spc="-4">
                <a:latin typeface="Arial"/>
                <a:cs typeface="Arial"/>
              </a:rPr>
              <a:t>dépouillement</a:t>
            </a:r>
            <a:r>
              <a:rPr lang="fr-FR" sz="1400" b="1" spc="-23">
                <a:latin typeface="Arial"/>
                <a:cs typeface="Arial"/>
              </a:rPr>
              <a:t> </a:t>
            </a:r>
            <a:r>
              <a:rPr lang="fr-FR" sz="1400">
                <a:latin typeface="Arial"/>
                <a:cs typeface="Arial"/>
              </a:rPr>
              <a:t>pour</a:t>
            </a:r>
            <a:r>
              <a:rPr lang="fr-FR" sz="1400" spc="-15">
                <a:latin typeface="Arial"/>
                <a:cs typeface="Arial"/>
              </a:rPr>
              <a:t> </a:t>
            </a:r>
            <a:r>
              <a:rPr lang="fr-FR" sz="1400">
                <a:latin typeface="Arial"/>
                <a:cs typeface="Arial"/>
              </a:rPr>
              <a:t>chaque</a:t>
            </a:r>
            <a:r>
              <a:rPr lang="fr-FR" sz="1400" spc="-23">
                <a:latin typeface="Arial"/>
                <a:cs typeface="Arial"/>
              </a:rPr>
              <a:t> </a:t>
            </a:r>
            <a:r>
              <a:rPr lang="fr-FR" sz="1400">
                <a:latin typeface="Arial"/>
                <a:cs typeface="Arial"/>
              </a:rPr>
              <a:t>centaine vérifier que :</a:t>
            </a:r>
            <a:endParaRPr lang="fr-FR" sz="1400">
              <a:latin typeface="Arial"/>
              <a:cs typeface="Arial"/>
            </a:endParaRPr>
          </a:p>
          <a:p>
            <a:pPr marL="239821" indent="-239821">
              <a:spcBef>
                <a:spcPts val="8"/>
              </a:spcBef>
              <a:buFont typeface="Wingdings"/>
              <a:buChar char="ü"/>
              <a:defRPr/>
            </a:pPr>
            <a:endParaRPr lang="fr-FR" sz="1400">
              <a:latin typeface="Arial"/>
              <a:cs typeface="Arial"/>
            </a:endParaRPr>
          </a:p>
          <a:p>
            <a:pPr marL="972771" indent="-239821">
              <a:spcBef>
                <a:spcPts val="4"/>
              </a:spcBef>
              <a:buFont typeface="Wingdings"/>
              <a:buChar char="ü"/>
              <a:defRPr/>
            </a:pPr>
            <a:r>
              <a:rPr lang="fr-FR" sz="1400" b="1" spc="-30">
                <a:solidFill>
                  <a:srgbClr val="C00000"/>
                </a:solidFill>
                <a:latin typeface="Arial"/>
                <a:cs typeface="Arial"/>
              </a:rPr>
              <a:t>TOTAL</a:t>
            </a:r>
            <a:r>
              <a:rPr lang="fr-FR" sz="1400" b="1" spc="-4">
                <a:solidFill>
                  <a:srgbClr val="C00000"/>
                </a:solidFill>
                <a:latin typeface="Arial"/>
                <a:cs typeface="Arial"/>
              </a:rPr>
              <a:t> </a:t>
            </a:r>
            <a:r>
              <a:rPr lang="fr-FR" sz="1400" b="1">
                <a:solidFill>
                  <a:srgbClr val="C00000"/>
                </a:solidFill>
                <a:latin typeface="Arial"/>
                <a:cs typeface="Arial"/>
              </a:rPr>
              <a:t>des</a:t>
            </a:r>
            <a:r>
              <a:rPr lang="fr-FR" sz="1400" b="1" spc="-19">
                <a:solidFill>
                  <a:srgbClr val="C00000"/>
                </a:solidFill>
                <a:latin typeface="Arial"/>
                <a:cs typeface="Arial"/>
              </a:rPr>
              <a:t> </a:t>
            </a:r>
            <a:r>
              <a:rPr lang="fr-FR" sz="1400" b="1" spc="-4">
                <a:solidFill>
                  <a:srgbClr val="C00000"/>
                </a:solidFill>
                <a:latin typeface="Arial"/>
                <a:cs typeface="Arial"/>
              </a:rPr>
              <a:t>voix</a:t>
            </a:r>
            <a:r>
              <a:rPr lang="fr-FR" sz="1400" b="1" spc="-8">
                <a:solidFill>
                  <a:srgbClr val="C00000"/>
                </a:solidFill>
                <a:latin typeface="Arial"/>
                <a:cs typeface="Arial"/>
              </a:rPr>
              <a:t> </a:t>
            </a:r>
            <a:r>
              <a:rPr lang="fr-FR" sz="1400" b="1">
                <a:solidFill>
                  <a:srgbClr val="C00000"/>
                </a:solidFill>
                <a:latin typeface="Arial"/>
                <a:cs typeface="Arial"/>
              </a:rPr>
              <a:t>+</a:t>
            </a:r>
            <a:r>
              <a:rPr lang="fr-FR" sz="1400" b="1" spc="-11">
                <a:solidFill>
                  <a:srgbClr val="C00000"/>
                </a:solidFill>
                <a:latin typeface="Arial"/>
                <a:cs typeface="Arial"/>
              </a:rPr>
              <a:t> </a:t>
            </a:r>
            <a:r>
              <a:rPr lang="fr-FR" sz="1400" b="1" spc="-4">
                <a:solidFill>
                  <a:srgbClr val="C00000"/>
                </a:solidFill>
                <a:latin typeface="Arial"/>
                <a:cs typeface="Arial"/>
              </a:rPr>
              <a:t>bulletins</a:t>
            </a:r>
            <a:r>
              <a:rPr lang="fr-FR" sz="1400" b="1" spc="-34">
                <a:solidFill>
                  <a:srgbClr val="C00000"/>
                </a:solidFill>
                <a:latin typeface="Arial"/>
                <a:cs typeface="Arial"/>
              </a:rPr>
              <a:t> </a:t>
            </a:r>
            <a:r>
              <a:rPr lang="fr-FR" sz="1400" b="1" spc="-4">
                <a:solidFill>
                  <a:srgbClr val="C00000"/>
                </a:solidFill>
                <a:latin typeface="Arial"/>
                <a:cs typeface="Arial"/>
              </a:rPr>
              <a:t>nuls</a:t>
            </a:r>
            <a:r>
              <a:rPr lang="fr-FR" sz="1400" b="1" spc="-11">
                <a:solidFill>
                  <a:srgbClr val="C00000"/>
                </a:solidFill>
                <a:latin typeface="Arial"/>
                <a:cs typeface="Arial"/>
              </a:rPr>
              <a:t> &amp; </a:t>
            </a:r>
            <a:r>
              <a:rPr lang="fr-FR" sz="1400" b="1">
                <a:solidFill>
                  <a:srgbClr val="C00000"/>
                </a:solidFill>
                <a:latin typeface="Arial"/>
                <a:cs typeface="Arial"/>
              </a:rPr>
              <a:t>blancs</a:t>
            </a:r>
            <a:r>
              <a:rPr lang="fr-FR" sz="1400" b="1" spc="-38">
                <a:solidFill>
                  <a:srgbClr val="C00000"/>
                </a:solidFill>
                <a:latin typeface="Arial"/>
                <a:cs typeface="Arial"/>
              </a:rPr>
              <a:t> </a:t>
            </a:r>
            <a:r>
              <a:rPr lang="fr-FR" sz="1400" b="1">
                <a:solidFill>
                  <a:srgbClr val="C00000"/>
                </a:solidFill>
                <a:latin typeface="Arial"/>
                <a:cs typeface="Arial"/>
              </a:rPr>
              <a:t>=</a:t>
            </a:r>
            <a:r>
              <a:rPr lang="fr-FR" sz="1400" b="1" spc="-11">
                <a:solidFill>
                  <a:srgbClr val="C00000"/>
                </a:solidFill>
                <a:latin typeface="Arial"/>
                <a:cs typeface="Arial"/>
              </a:rPr>
              <a:t> </a:t>
            </a:r>
            <a:r>
              <a:rPr lang="fr-FR" sz="1400" b="1">
                <a:solidFill>
                  <a:srgbClr val="C00000"/>
                </a:solidFill>
                <a:latin typeface="Arial"/>
                <a:cs typeface="Arial"/>
              </a:rPr>
              <a:t>100</a:t>
            </a:r>
            <a:endParaRPr sz="1400">
              <a:solidFill>
                <a:srgbClr val="C00000"/>
              </a:solidFill>
              <a:latin typeface="Arial"/>
              <a:cs typeface="Arial"/>
            </a:endParaRPr>
          </a:p>
          <a:p>
            <a:pPr marL="239821" indent="-239821">
              <a:spcBef>
                <a:spcPts val="18"/>
              </a:spcBef>
              <a:buFont typeface="Wingdings"/>
              <a:buChar char="ü"/>
              <a:defRPr/>
            </a:pPr>
            <a:endParaRPr lang="fr-FR" sz="1400">
              <a:latin typeface="Arial"/>
              <a:cs typeface="Arial"/>
            </a:endParaRPr>
          </a:p>
          <a:p>
            <a:pPr marL="286971" indent="-239821">
              <a:buFont typeface="Arial"/>
              <a:buChar char="•"/>
              <a:tabLst>
                <a:tab pos="262414" algn="l"/>
                <a:tab pos="262890" algn="l"/>
              </a:tabLst>
              <a:defRPr/>
            </a:pPr>
            <a:r>
              <a:rPr lang="fr-FR" sz="1400" b="1">
                <a:latin typeface="Arial"/>
                <a:cs typeface="Arial"/>
              </a:rPr>
              <a:t>A</a:t>
            </a:r>
            <a:r>
              <a:rPr lang="fr-FR" sz="1400" b="1" spc="-49">
                <a:latin typeface="Arial"/>
                <a:cs typeface="Arial"/>
              </a:rPr>
              <a:t> </a:t>
            </a:r>
            <a:r>
              <a:rPr lang="fr-FR" sz="1400" b="1">
                <a:latin typeface="Arial"/>
                <a:cs typeface="Arial"/>
              </a:rPr>
              <a:t>la</a:t>
            </a:r>
            <a:r>
              <a:rPr lang="fr-FR" sz="1400" b="1" spc="-11">
                <a:latin typeface="Arial"/>
                <a:cs typeface="Arial"/>
              </a:rPr>
              <a:t> </a:t>
            </a:r>
            <a:r>
              <a:rPr lang="fr-FR" sz="1400" b="1">
                <a:latin typeface="Arial"/>
                <a:cs typeface="Arial"/>
              </a:rPr>
              <a:t>fin</a:t>
            </a:r>
            <a:r>
              <a:rPr lang="fr-FR" sz="1400" b="1" spc="-19">
                <a:latin typeface="Arial"/>
                <a:cs typeface="Arial"/>
              </a:rPr>
              <a:t> </a:t>
            </a:r>
            <a:r>
              <a:rPr lang="fr-FR" sz="1400" b="1" spc="-4">
                <a:latin typeface="Arial"/>
                <a:cs typeface="Arial"/>
              </a:rPr>
              <a:t>de </a:t>
            </a:r>
            <a:r>
              <a:rPr lang="fr-FR" sz="1400" b="1">
                <a:latin typeface="Arial"/>
                <a:cs typeface="Arial"/>
              </a:rPr>
              <a:t>la</a:t>
            </a:r>
            <a:r>
              <a:rPr lang="fr-FR" sz="1400" b="1" spc="-15">
                <a:latin typeface="Arial"/>
                <a:cs typeface="Arial"/>
              </a:rPr>
              <a:t> </a:t>
            </a:r>
            <a:r>
              <a:rPr lang="fr-FR" sz="1400" b="1" spc="8">
                <a:latin typeface="Arial"/>
                <a:cs typeface="Arial"/>
              </a:rPr>
              <a:t>1</a:t>
            </a:r>
            <a:r>
              <a:rPr lang="fr-FR" sz="1400" b="1" spc="11" baseline="30000">
                <a:latin typeface="Arial"/>
                <a:cs typeface="Arial"/>
              </a:rPr>
              <a:t>ère</a:t>
            </a:r>
            <a:r>
              <a:rPr lang="fr-FR" sz="1400" b="1" spc="174" baseline="30000">
                <a:latin typeface="Arial"/>
                <a:cs typeface="Arial"/>
              </a:rPr>
              <a:t> </a:t>
            </a:r>
            <a:r>
              <a:rPr lang="fr-FR" sz="1400" b="1" spc="-4">
                <a:latin typeface="Arial"/>
                <a:cs typeface="Arial"/>
              </a:rPr>
              <a:t>centaine,</a:t>
            </a:r>
            <a:r>
              <a:rPr lang="fr-FR" sz="1400" b="1" spc="-34">
                <a:latin typeface="Arial"/>
                <a:cs typeface="Arial"/>
              </a:rPr>
              <a:t> </a:t>
            </a:r>
            <a:r>
              <a:rPr lang="fr-FR" sz="1400">
                <a:latin typeface="Arial"/>
                <a:cs typeface="Arial"/>
              </a:rPr>
              <a:t>le</a:t>
            </a:r>
            <a:r>
              <a:rPr lang="fr-FR" sz="1400" spc="-8">
                <a:latin typeface="Arial"/>
                <a:cs typeface="Arial"/>
              </a:rPr>
              <a:t> </a:t>
            </a:r>
            <a:r>
              <a:rPr lang="fr-FR" sz="1400">
                <a:latin typeface="Arial"/>
                <a:cs typeface="Arial"/>
              </a:rPr>
              <a:t>président ou l’employé de BV</a:t>
            </a:r>
            <a:r>
              <a:rPr lang="fr-FR" sz="1400" spc="-26">
                <a:latin typeface="Arial"/>
                <a:cs typeface="Arial"/>
              </a:rPr>
              <a:t> </a:t>
            </a:r>
            <a:r>
              <a:rPr lang="fr-FR" sz="1400">
                <a:latin typeface="Arial"/>
                <a:cs typeface="Arial"/>
              </a:rPr>
              <a:t>communique</a:t>
            </a:r>
            <a:r>
              <a:rPr lang="fr-FR" sz="1400" spc="-34">
                <a:latin typeface="Arial"/>
                <a:cs typeface="Arial"/>
              </a:rPr>
              <a:t> </a:t>
            </a:r>
            <a:r>
              <a:rPr lang="fr-FR" sz="1400">
                <a:latin typeface="Arial"/>
                <a:cs typeface="Arial"/>
              </a:rPr>
              <a:t>le</a:t>
            </a:r>
            <a:r>
              <a:rPr lang="fr-FR" sz="1400" spc="-4">
                <a:latin typeface="Arial"/>
                <a:cs typeface="Arial"/>
              </a:rPr>
              <a:t> résultat</a:t>
            </a:r>
            <a:r>
              <a:rPr lang="fr-FR" sz="1400" spc="-26">
                <a:latin typeface="Arial"/>
                <a:cs typeface="Arial"/>
              </a:rPr>
              <a:t> </a:t>
            </a:r>
            <a:r>
              <a:rPr lang="fr-FR" sz="1400">
                <a:latin typeface="Arial"/>
                <a:cs typeface="Arial"/>
              </a:rPr>
              <a:t>partiel</a:t>
            </a:r>
            <a:r>
              <a:rPr lang="fr-FR" sz="1400" spc="-23">
                <a:latin typeface="Arial"/>
                <a:cs typeface="Arial"/>
              </a:rPr>
              <a:t> </a:t>
            </a:r>
            <a:r>
              <a:rPr lang="fr-FR" sz="1400">
                <a:latin typeface="Arial"/>
                <a:cs typeface="Arial"/>
              </a:rPr>
              <a:t>à</a:t>
            </a:r>
            <a:r>
              <a:rPr lang="fr-FR" sz="1400" spc="-4">
                <a:latin typeface="Arial"/>
                <a:cs typeface="Arial"/>
              </a:rPr>
              <a:t> </a:t>
            </a:r>
            <a:r>
              <a:rPr lang="fr-FR" sz="1400">
                <a:latin typeface="Arial"/>
                <a:cs typeface="Arial"/>
              </a:rPr>
              <a:t>la</a:t>
            </a:r>
            <a:r>
              <a:rPr lang="fr-FR" sz="1400" spc="-4">
                <a:latin typeface="Arial"/>
                <a:cs typeface="Arial"/>
              </a:rPr>
              <a:t> </a:t>
            </a:r>
            <a:r>
              <a:rPr lang="fr-FR" sz="1400">
                <a:latin typeface="Arial"/>
                <a:cs typeface="Arial"/>
              </a:rPr>
              <a:t>centralisation</a:t>
            </a:r>
            <a:endParaRPr/>
          </a:p>
          <a:p>
            <a:pPr>
              <a:spcBef>
                <a:spcPts val="11"/>
              </a:spcBef>
              <a:defRPr/>
            </a:pPr>
            <a:endParaRPr lang="fr-FR" sz="1400">
              <a:latin typeface="Arial"/>
              <a:cs typeface="Arial"/>
            </a:endParaRPr>
          </a:p>
          <a:p>
            <a:pPr marL="239821" indent="-239821">
              <a:buFont typeface="Arial"/>
              <a:buChar char="•"/>
              <a:tabLst>
                <a:tab pos="262414" algn="l"/>
                <a:tab pos="262890" algn="l"/>
              </a:tabLst>
              <a:defRPr/>
            </a:pPr>
            <a:r>
              <a:rPr lang="fr-FR" sz="1400" b="1">
                <a:latin typeface="Arial"/>
                <a:cs typeface="Arial"/>
              </a:rPr>
              <a:t>A</a:t>
            </a:r>
            <a:r>
              <a:rPr lang="fr-FR" sz="1400" b="1" spc="-45">
                <a:latin typeface="Arial"/>
                <a:cs typeface="Arial"/>
              </a:rPr>
              <a:t> </a:t>
            </a:r>
            <a:r>
              <a:rPr lang="fr-FR" sz="1400" b="1">
                <a:latin typeface="Arial"/>
                <a:cs typeface="Arial"/>
              </a:rPr>
              <a:t>la</a:t>
            </a:r>
            <a:r>
              <a:rPr lang="fr-FR" sz="1400" b="1" spc="-11">
                <a:latin typeface="Arial"/>
                <a:cs typeface="Arial"/>
              </a:rPr>
              <a:t> </a:t>
            </a:r>
            <a:r>
              <a:rPr lang="fr-FR" sz="1400" b="1">
                <a:latin typeface="Arial"/>
                <a:cs typeface="Arial"/>
              </a:rPr>
              <a:t>fin</a:t>
            </a:r>
            <a:r>
              <a:rPr lang="fr-FR" sz="1400" b="1" spc="-15">
                <a:latin typeface="Arial"/>
                <a:cs typeface="Arial"/>
              </a:rPr>
              <a:t> </a:t>
            </a:r>
            <a:r>
              <a:rPr lang="fr-FR" sz="1400" b="1" spc="-4">
                <a:latin typeface="Arial"/>
                <a:cs typeface="Arial"/>
              </a:rPr>
              <a:t>du dépouillement,</a:t>
            </a:r>
            <a:r>
              <a:rPr lang="fr-FR" sz="1400" b="1" spc="-11">
                <a:latin typeface="Arial"/>
                <a:cs typeface="Arial"/>
              </a:rPr>
              <a:t> </a:t>
            </a:r>
            <a:r>
              <a:rPr lang="fr-FR" sz="1400">
                <a:latin typeface="Arial"/>
                <a:cs typeface="Arial"/>
              </a:rPr>
              <a:t>si</a:t>
            </a:r>
            <a:r>
              <a:rPr lang="fr-FR" sz="1400" spc="-11">
                <a:latin typeface="Arial"/>
                <a:cs typeface="Arial"/>
              </a:rPr>
              <a:t> </a:t>
            </a:r>
            <a:r>
              <a:rPr lang="fr-FR" sz="1400" spc="-4">
                <a:latin typeface="Arial"/>
                <a:cs typeface="Arial"/>
              </a:rPr>
              <a:t>le nombre</a:t>
            </a:r>
            <a:r>
              <a:rPr lang="fr-FR" sz="1400" spc="-19">
                <a:latin typeface="Arial"/>
                <a:cs typeface="Arial"/>
              </a:rPr>
              <a:t> </a:t>
            </a:r>
            <a:r>
              <a:rPr lang="fr-FR" sz="1400" spc="-4">
                <a:latin typeface="Arial"/>
                <a:cs typeface="Arial"/>
              </a:rPr>
              <a:t>de signature</a:t>
            </a:r>
            <a:r>
              <a:rPr lang="fr-FR" sz="1400" spc="-26">
                <a:latin typeface="Arial"/>
                <a:cs typeface="Arial"/>
              </a:rPr>
              <a:t> </a:t>
            </a:r>
            <a:r>
              <a:rPr lang="fr-FR" sz="1400">
                <a:latin typeface="Arial"/>
                <a:cs typeface="Arial"/>
              </a:rPr>
              <a:t>est</a:t>
            </a:r>
            <a:r>
              <a:rPr lang="fr-FR" sz="1400" spc="-8">
                <a:latin typeface="Arial"/>
                <a:cs typeface="Arial"/>
              </a:rPr>
              <a:t> différent</a:t>
            </a:r>
            <a:r>
              <a:rPr lang="fr-FR" sz="1400" spc="-34">
                <a:latin typeface="Arial"/>
                <a:cs typeface="Arial"/>
              </a:rPr>
              <a:t> </a:t>
            </a:r>
            <a:r>
              <a:rPr lang="fr-FR" sz="1400" spc="-4">
                <a:latin typeface="Arial"/>
                <a:cs typeface="Arial"/>
              </a:rPr>
              <a:t>de celui</a:t>
            </a:r>
            <a:r>
              <a:rPr lang="fr-FR" sz="1400" spc="-8">
                <a:latin typeface="Arial"/>
                <a:cs typeface="Arial"/>
              </a:rPr>
              <a:t> </a:t>
            </a:r>
            <a:r>
              <a:rPr lang="fr-FR" sz="1400" spc="-4">
                <a:latin typeface="Arial"/>
                <a:cs typeface="Arial"/>
              </a:rPr>
              <a:t>d’enveloppes</a:t>
            </a:r>
            <a:r>
              <a:rPr lang="fr-FR" sz="1400" spc="-19">
                <a:latin typeface="Arial"/>
                <a:cs typeface="Arial"/>
              </a:rPr>
              <a:t> </a:t>
            </a:r>
            <a:r>
              <a:rPr lang="fr-FR" sz="1400">
                <a:latin typeface="Arial"/>
                <a:cs typeface="Arial"/>
              </a:rPr>
              <a:t>: </a:t>
            </a:r>
            <a:r>
              <a:rPr lang="fr-FR" sz="1400" b="1" spc="-4">
                <a:latin typeface="Arial"/>
                <a:cs typeface="Arial"/>
              </a:rPr>
              <a:t>l’indiquer</a:t>
            </a:r>
            <a:r>
              <a:rPr lang="fr-FR" sz="1400" b="1" spc="-34">
                <a:latin typeface="Arial"/>
                <a:cs typeface="Arial"/>
              </a:rPr>
              <a:t> </a:t>
            </a:r>
            <a:r>
              <a:rPr lang="fr-FR" sz="1400" b="1">
                <a:latin typeface="Arial"/>
                <a:cs typeface="Arial"/>
              </a:rPr>
              <a:t>sur</a:t>
            </a:r>
            <a:r>
              <a:rPr lang="fr-FR" sz="1400" b="1" spc="-26">
                <a:latin typeface="Arial"/>
                <a:cs typeface="Arial"/>
              </a:rPr>
              <a:t> </a:t>
            </a:r>
            <a:r>
              <a:rPr lang="fr-FR" sz="1400" b="1">
                <a:latin typeface="Arial"/>
                <a:cs typeface="Arial"/>
              </a:rPr>
              <a:t>le</a:t>
            </a:r>
            <a:r>
              <a:rPr lang="fr-FR" sz="1400" b="1" spc="-19">
                <a:latin typeface="Arial"/>
                <a:cs typeface="Arial"/>
              </a:rPr>
              <a:t> </a:t>
            </a:r>
            <a:r>
              <a:rPr lang="fr-FR" sz="1400" b="1">
                <a:latin typeface="Arial"/>
                <a:cs typeface="Arial"/>
              </a:rPr>
              <a:t>PV</a:t>
            </a:r>
            <a:endParaRPr/>
          </a:p>
          <a:p>
            <a:pPr marL="262414" indent="-215265">
              <a:buFont typeface="Wingdings"/>
              <a:buChar char=""/>
              <a:tabLst>
                <a:tab pos="262414" algn="l"/>
                <a:tab pos="262890" algn="l"/>
              </a:tabLst>
              <a:defRPr/>
            </a:pPr>
            <a:endParaRPr lang="fr-FR" sz="1400" b="1">
              <a:latin typeface="Arial"/>
              <a:cs typeface="Arial"/>
            </a:endParaRPr>
          </a:p>
          <a:p>
            <a:pPr marL="239821" indent="-239821">
              <a:buFont typeface="Arial"/>
              <a:buChar char="•"/>
              <a:tabLst>
                <a:tab pos="262414" algn="l"/>
                <a:tab pos="262890" algn="l"/>
              </a:tabLst>
              <a:defRPr/>
            </a:pPr>
            <a:r>
              <a:rPr lang="fr-FR" sz="1400">
                <a:latin typeface="Arial"/>
                <a:cs typeface="Arial"/>
              </a:rPr>
              <a:t>Le président </a:t>
            </a:r>
            <a:r>
              <a:rPr lang="fr-FR" sz="1400" b="1">
                <a:latin typeface="Arial"/>
                <a:cs typeface="Arial"/>
              </a:rPr>
              <a:t>proclame les résultats </a:t>
            </a:r>
            <a:r>
              <a:rPr lang="fr-FR" sz="1400">
                <a:latin typeface="Arial"/>
                <a:cs typeface="Arial"/>
              </a:rPr>
              <a:t>et les </a:t>
            </a:r>
            <a:r>
              <a:rPr lang="fr-FR" sz="1400" b="1">
                <a:latin typeface="Arial"/>
                <a:cs typeface="Arial"/>
              </a:rPr>
              <a:t>affiche dans le bureau de vote</a:t>
            </a:r>
            <a:endParaRPr lang="fr-FR" sz="1400"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035799385" name="Image 2"/>
          <p:cNvPicPr>
            <a:picLocks noChangeAspect="1"/>
          </p:cNvPicPr>
          <p:nvPr/>
        </p:nvPicPr>
        <p:blipFill>
          <a:blip r:embed="rId3"/>
          <a:stretch/>
        </p:blipFill>
        <p:spPr bwMode="auto">
          <a:xfrm flipH="0" flipV="0">
            <a:off x="1062801" y="1406425"/>
            <a:ext cx="3107531" cy="2330648"/>
          </a:xfrm>
          <a:prstGeom prst="rect">
            <a:avLst/>
          </a:prstGeom>
          <a:noFill/>
          <a:ln>
            <a:noFill/>
          </a:ln>
        </p:spPr>
      </p:pic>
      <p:pic>
        <p:nvPicPr>
          <p:cNvPr id="1037640156" name="Image 2"/>
          <p:cNvPicPr>
            <a:picLocks noChangeAspect="1"/>
          </p:cNvPicPr>
          <p:nvPr/>
        </p:nvPicPr>
        <p:blipFill>
          <a:blip r:embed="rId4"/>
          <a:stretch/>
        </p:blipFill>
        <p:spPr bwMode="auto">
          <a:xfrm flipH="0" flipV="0">
            <a:off x="4885569" y="1406425"/>
            <a:ext cx="3118091" cy="2338570"/>
          </a:xfrm>
          <a:prstGeom prst="rect">
            <a:avLst/>
          </a:prstGeom>
          <a:noFill/>
          <a:ln>
            <a:noFill/>
          </a:ln>
        </p:spPr>
      </p:pic>
      <p:sp>
        <p:nvSpPr>
          <p:cNvPr id="149292367" name=""/>
          <p:cNvSpPr txBox="1"/>
          <p:nvPr/>
        </p:nvSpPr>
        <p:spPr bwMode="auto">
          <a:xfrm flipH="0" flipV="0">
            <a:off x="1302752" y="938594"/>
            <a:ext cx="2742793" cy="3356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fr-FR" sz="1600" b="1" u="sng">
                <a:latin typeface="Arial"/>
                <a:ea typeface="Arial"/>
                <a:cs typeface="Arial"/>
              </a:rPr>
              <a:t>Enveloppes de nuls</a:t>
            </a:r>
            <a:endParaRPr sz="1600" b="1" u="sng">
              <a:latin typeface="Arial"/>
              <a:cs typeface="Arial"/>
            </a:endParaRPr>
          </a:p>
        </p:txBody>
      </p:sp>
      <p:sp>
        <p:nvSpPr>
          <p:cNvPr id="2092800284" name=""/>
          <p:cNvSpPr txBox="1"/>
          <p:nvPr/>
        </p:nvSpPr>
        <p:spPr bwMode="auto">
          <a:xfrm flipH="0" flipV="0">
            <a:off x="5072136" y="938594"/>
            <a:ext cx="2745313" cy="3356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fr-FR" sz="1600" b="1" u="sng">
                <a:latin typeface="Arial"/>
                <a:ea typeface="Arial"/>
                <a:cs typeface="Arial"/>
              </a:rPr>
              <a:t>Enveloppes de blancs</a:t>
            </a:r>
            <a:endParaRPr sz="1600" b="1" u="sng">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85315621" name="Titre 14"/>
          <p:cNvSpPr>
            <a:spLocks noGrp="1"/>
          </p:cNvSpPr>
          <p:nvPr>
            <p:ph type="title"/>
          </p:nvPr>
        </p:nvSpPr>
        <p:spPr bwMode="auto">
          <a:xfrm>
            <a:off x="227014" y="717895"/>
            <a:ext cx="8574862" cy="1047526"/>
          </a:xfrm>
        </p:spPr>
        <p:txBody>
          <a:bodyPr/>
          <a:lstStyle/>
          <a:p>
            <a:pPr algn="ctr">
              <a:spcBef>
                <a:spcPts val="0"/>
              </a:spcBef>
              <a:buFontTx/>
              <a:buNone/>
              <a:defRPr/>
            </a:pPr>
            <a:r>
              <a:rPr lang="fr-FR" sz="2800" b="1" i="0" u="none" strike="noStrike" cap="none" spc="0">
                <a:solidFill>
                  <a:schemeClr val="tx1"/>
                </a:solidFill>
                <a:latin typeface="Arial"/>
                <a:ea typeface="Arial"/>
                <a:cs typeface="Arial"/>
              </a:rPr>
              <a:t>Communication première centaine</a:t>
            </a:r>
            <a:endParaRPr sz="2800" b="1">
              <a:solidFill>
                <a:schemeClr val="accent2"/>
              </a:solidFill>
            </a:endParaRPr>
          </a:p>
        </p:txBody>
      </p:sp>
      <p:sp>
        <p:nvSpPr>
          <p:cNvPr id="1910580908"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162965246"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715385110" name="ZoneTexte 11"/>
          <p:cNvSpPr txBox="1"/>
          <p:nvPr/>
        </p:nvSpPr>
        <p:spPr bwMode="auto">
          <a:xfrm>
            <a:off x="1805337"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916298470" name="ZoneTexte 2"/>
          <p:cNvSpPr txBox="1"/>
          <p:nvPr/>
        </p:nvSpPr>
        <p:spPr bwMode="auto">
          <a:xfrm>
            <a:off x="352801" y="2037434"/>
            <a:ext cx="7863787" cy="2225399"/>
          </a:xfrm>
          <a:prstGeom prst="rect">
            <a:avLst/>
          </a:prstGeom>
          <a:noFill/>
        </p:spPr>
        <p:txBody>
          <a:bodyPr wrap="square" rtlCol="0">
            <a:spAutoFit/>
          </a:bodyPr>
          <a:lstStyle/>
          <a:p>
            <a:pPr algn="l">
              <a:spcBef>
                <a:spcPts val="0"/>
              </a:spcBef>
              <a:buFontTx/>
              <a:buNone/>
              <a:defRPr/>
            </a:pPr>
            <a:r>
              <a:rPr lang="fr-FR" sz="1400" b="1" i="0" u="none" strike="noStrike" cap="none" spc="0">
                <a:solidFill>
                  <a:schemeClr val="tx1"/>
                </a:solidFill>
                <a:latin typeface="Calibri"/>
                <a:ea typeface="Arial"/>
                <a:cs typeface="Arial"/>
              </a:rPr>
              <a:t>Première enveloppe de centaine</a:t>
            </a:r>
            <a:r>
              <a:rPr lang="fr-FR" sz="1400" b="0" i="0" u="none" strike="noStrike" cap="none" spc="0">
                <a:solidFill>
                  <a:schemeClr val="tx1"/>
                </a:solidFill>
                <a:latin typeface="Calibri"/>
                <a:ea typeface="Arial"/>
                <a:cs typeface="Arial"/>
              </a:rPr>
              <a:t> :  </a:t>
            </a:r>
            <a:endParaRPr sz="1400">
              <a:solidFill>
                <a:schemeClr val="tx1"/>
              </a:solidFill>
            </a:endParaRPr>
          </a:p>
          <a:p>
            <a:pPr algn="l">
              <a:spcBef>
                <a:spcPts val="0"/>
              </a:spcBef>
              <a:buFontTx/>
              <a:buNone/>
              <a:defRPr/>
            </a:pPr>
            <a:r>
              <a:rPr lang="fr-FR" sz="1400" b="0" i="0" u="none" strike="noStrike" cap="none" spc="0">
                <a:solidFill>
                  <a:schemeClr val="tx1"/>
                </a:solidFill>
                <a:latin typeface="Calibri"/>
                <a:ea typeface="Arial"/>
                <a:cs typeface="Arial"/>
              </a:rPr>
              <a:t>V</a:t>
            </a:r>
            <a:r>
              <a:rPr lang="fr-FR" sz="1400" b="0" i="0" u="none" strike="noStrike" cap="none" spc="0">
                <a:solidFill>
                  <a:schemeClr val="tx1"/>
                </a:solidFill>
                <a:latin typeface="Calibri"/>
                <a:ea typeface="Arial"/>
                <a:cs typeface="Arial"/>
              </a:rPr>
              <a:t>ous </a:t>
            </a:r>
            <a:r>
              <a:rPr lang="fr-FR" sz="1400" b="0" i="0" u="none" strike="noStrike" cap="none" spc="0">
                <a:solidFill>
                  <a:schemeClr val="tx1"/>
                </a:solidFill>
                <a:latin typeface="Calibri"/>
                <a:ea typeface="Arial"/>
                <a:cs typeface="Arial"/>
              </a:rPr>
              <a:t>devez immédiatement communiquer le résultat </a:t>
            </a:r>
            <a:r>
              <a:rPr lang="fr-FR" sz="1400" b="0" i="0" u="none" strike="noStrike" cap="none" spc="0">
                <a:solidFill>
                  <a:schemeClr val="tx1"/>
                </a:solidFill>
                <a:latin typeface="Calibri"/>
                <a:ea typeface="Arial"/>
                <a:cs typeface="Arial"/>
              </a:rPr>
              <a:t>du dépouillement de </a:t>
            </a:r>
            <a:endParaRPr lang="fr-FR" sz="1400" b="0" i="0" u="none" strike="noStrike" cap="none" spc="0">
              <a:solidFill>
                <a:schemeClr val="tx1"/>
              </a:solidFill>
              <a:latin typeface="Times New Roman"/>
              <a:cs typeface="Times New Roman"/>
            </a:endParaRPr>
          </a:p>
          <a:p>
            <a:pPr algn="l">
              <a:spcBef>
                <a:spcPts val="0"/>
              </a:spcBef>
              <a:buFontTx/>
              <a:buNone/>
              <a:defRPr/>
            </a:pPr>
            <a:r>
              <a:rPr lang="fr-FR" sz="1400" b="0" i="0" u="none" strike="noStrike" cap="none" spc="0">
                <a:solidFill>
                  <a:schemeClr val="tx1"/>
                </a:solidFill>
                <a:latin typeface="Calibri"/>
                <a:ea typeface="Arial"/>
                <a:cs typeface="Arial"/>
              </a:rPr>
              <a:t>la 1ère enveloppe de centaine à la mairie</a:t>
            </a:r>
            <a:endParaRPr lang="fr-FR" sz="1400" b="0" i="0" u="none" strike="noStrike" cap="none" spc="0">
              <a:solidFill>
                <a:schemeClr val="tx1"/>
              </a:solidFill>
              <a:latin typeface="Times New Roman"/>
              <a:cs typeface="Times New Roman"/>
            </a:endParaRPr>
          </a:p>
          <a:p>
            <a:pPr algn="l">
              <a:spcBef>
                <a:spcPts val="0"/>
              </a:spcBef>
              <a:buFontTx/>
              <a:buNone/>
              <a:defRPr/>
            </a:pPr>
            <a:endParaRPr sz="1400">
              <a:solidFill>
                <a:schemeClr val="tx1"/>
              </a:solidFill>
            </a:endParaRPr>
          </a:p>
          <a:p>
            <a:pPr algn="l">
              <a:spcBef>
                <a:spcPts val="0"/>
              </a:spcBef>
              <a:buFontTx/>
              <a:buNone/>
              <a:defRPr/>
            </a:pPr>
            <a:r>
              <a:rPr lang="fr-FR" sz="1400" b="1" i="0" u="sng" strike="noStrike" cap="none" spc="0">
                <a:solidFill>
                  <a:schemeClr val="tx1"/>
                </a:solidFill>
                <a:latin typeface="Calibri"/>
                <a:ea typeface="Arial"/>
                <a:cs typeface="Arial"/>
              </a:rPr>
              <a:t>Avant d’appeler vérifier que</a:t>
            </a:r>
            <a:r>
              <a:rPr lang="fr-FR" sz="1400" b="1" i="0" u="none" strike="noStrike" cap="none" spc="0">
                <a:solidFill>
                  <a:schemeClr val="tx1"/>
                </a:solidFill>
                <a:latin typeface="Calibri"/>
                <a:ea typeface="Arial"/>
                <a:cs typeface="Arial"/>
              </a:rPr>
              <a:t> :</a:t>
            </a:r>
            <a:endParaRPr sz="1400">
              <a:solidFill>
                <a:schemeClr val="tx1"/>
              </a:solidFill>
            </a:endParaRPr>
          </a:p>
          <a:p>
            <a:pPr algn="l">
              <a:spcBef>
                <a:spcPts val="0"/>
              </a:spcBef>
              <a:buFontTx/>
              <a:buNone/>
              <a:defRPr/>
            </a:pPr>
            <a:r>
              <a:rPr lang="fr-FR" sz="1400" b="1" i="0" u="none" strike="noStrike" cap="none" spc="0">
                <a:solidFill>
                  <a:schemeClr val="tx1"/>
                </a:solidFill>
                <a:latin typeface="Calibri"/>
                <a:ea typeface="Arial"/>
                <a:cs typeface="Arial"/>
              </a:rPr>
              <a:t>Total voix obtenues </a:t>
            </a:r>
            <a:r>
              <a:rPr lang="fr-FR" sz="1400" b="1" i="0" u="none" strike="noStrike" cap="none" spc="0">
                <a:solidFill>
                  <a:schemeClr val="tx1"/>
                </a:solidFill>
                <a:latin typeface="Calibri"/>
                <a:ea typeface="Arial"/>
                <a:cs typeface="Arial"/>
              </a:rPr>
              <a:t>par les candidats = exprimés</a:t>
            </a:r>
            <a:endParaRPr sz="1400">
              <a:solidFill>
                <a:schemeClr val="tx1"/>
              </a:solidFill>
            </a:endParaRPr>
          </a:p>
          <a:p>
            <a:pPr algn="l">
              <a:spcBef>
                <a:spcPts val="0"/>
              </a:spcBef>
              <a:buFontTx/>
              <a:buChar char="-"/>
              <a:defRPr/>
            </a:pPr>
            <a:endParaRPr sz="1400" b="1">
              <a:solidFill>
                <a:schemeClr val="tx1"/>
              </a:solidFill>
            </a:endParaRPr>
          </a:p>
          <a:p>
            <a:pPr algn="ctr">
              <a:spcBef>
                <a:spcPts val="0"/>
              </a:spcBef>
              <a:buFontTx/>
              <a:buNone/>
              <a:defRPr/>
            </a:pPr>
            <a:r>
              <a:rPr lang="fr-FR" sz="1400" b="1" i="0" u="none" strike="noStrike" cap="none" spc="0">
                <a:solidFill>
                  <a:srgbClr val="C00000"/>
                </a:solidFill>
                <a:latin typeface="Calibri"/>
                <a:ea typeface="Arial"/>
                <a:cs typeface="Arial"/>
              </a:rPr>
              <a:t>Total voix obtenues </a:t>
            </a:r>
            <a:r>
              <a:rPr lang="fr-FR" sz="1400" b="1" i="0" u="none" strike="noStrike" cap="none" spc="0">
                <a:solidFill>
                  <a:srgbClr val="C00000"/>
                </a:solidFill>
                <a:latin typeface="Calibri"/>
                <a:ea typeface="Arial"/>
                <a:cs typeface="Arial"/>
              </a:rPr>
              <a:t>par les candidats + nuls + blancs = 100</a:t>
            </a:r>
            <a:endParaRPr sz="1400">
              <a:solidFill>
                <a:srgbClr val="C00000"/>
              </a:solidFill>
            </a:endParaRPr>
          </a:p>
          <a:p>
            <a:pPr algn="ctr">
              <a:spcBef>
                <a:spcPts val="0"/>
              </a:spcBef>
              <a:buFontTx/>
              <a:buChar char="-"/>
              <a:defRPr/>
            </a:pPr>
            <a:endParaRPr sz="1400" b="1"/>
          </a:p>
          <a:p>
            <a:pPr>
              <a:defRPr/>
            </a:pPr>
            <a:endParaRPr lang="fr-FR" sz="1400">
              <a:latin typeface="Arial"/>
              <a:cs typeface="Arial"/>
            </a:endParaRPr>
          </a:p>
        </p:txBody>
      </p:sp>
      <p:sp>
        <p:nvSpPr>
          <p:cNvPr id="884290061" name=""/>
          <p:cNvSpPr txBox="1"/>
          <p:nvPr/>
        </p:nvSpPr>
        <p:spPr bwMode="auto">
          <a:xfrm flipH="0" flipV="0">
            <a:off x="-899659" y="874568"/>
            <a:ext cx="183240" cy="518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spcBef>
                <a:spcPts val="0"/>
              </a:spcBef>
              <a:buFontTx/>
              <a:buNone/>
              <a:defRPr/>
            </a:pPr>
            <a:endParaRPr sz="2800" b="1">
              <a:solidFill>
                <a:schemeClr val="accent2"/>
              </a:solidFill>
            </a:endParaRPr>
          </a:p>
        </p:txBody>
      </p:sp>
      <p:pic>
        <p:nvPicPr>
          <p:cNvPr id="1601779074" name=""/>
          <p:cNvPicPr>
            <a:picLocks noChangeAspect="1"/>
          </p:cNvPicPr>
          <p:nvPr/>
        </p:nvPicPr>
        <p:blipFill>
          <a:blip r:embed="rId3"/>
          <a:stretch/>
        </p:blipFill>
        <p:spPr bwMode="auto">
          <a:xfrm flipH="0" flipV="0">
            <a:off x="7096875" y="2148960"/>
            <a:ext cx="1119713" cy="1119713"/>
          </a:xfrm>
          <a:prstGeom prst="rect">
            <a:avLst/>
          </a:prstGeom>
        </p:spPr>
      </p:pic>
      <p:sp>
        <p:nvSpPr>
          <p:cNvPr id="1401446541" name=""/>
          <p:cNvSpPr txBox="1"/>
          <p:nvPr/>
        </p:nvSpPr>
        <p:spPr bwMode="auto">
          <a:xfrm flipH="0" flipV="0">
            <a:off x="6713419" y="1392726"/>
            <a:ext cx="1595700" cy="731879"/>
          </a:xfrm>
          <a:prstGeom prst="rect">
            <a:avLst/>
          </a:prstGeom>
          <a:noFill/>
          <a:ln w="6349">
            <a:solidFill>
              <a:schemeClr val="accent1">
                <a:lumMod val="50196"/>
              </a:schemeClr>
            </a:solidFill>
            <a:prstDash val="solid"/>
          </a:ln>
        </p:spPr>
        <p:txBody>
          <a:bodyPr vertOverflow="overflow" horzOverflow="overflow" vert="horz" wrap="square" lIns="91440" tIns="45720" rIns="91440" bIns="45720" numCol="1" spcCol="0" rtlCol="0" fromWordArt="0" anchor="t" anchorCtr="0" forceAA="0" upright="0" compatLnSpc="0">
            <a:spAutoFit/>
          </a:bodyPr>
          <a:p>
            <a:pPr algn="l">
              <a:spcBef>
                <a:spcPts val="0"/>
              </a:spcBef>
              <a:buFontTx/>
              <a:buNone/>
              <a:defRPr/>
            </a:pPr>
            <a:r>
              <a:rPr lang="fr-FR" sz="1400" b="1">
                <a:latin typeface="Arial"/>
                <a:ea typeface="Arial"/>
                <a:cs typeface="Arial"/>
              </a:rPr>
              <a:t>Appeler immédiatement </a:t>
            </a:r>
            <a:endParaRPr sz="1400" b="1">
              <a:latin typeface="Arial"/>
              <a:ea typeface="Arial"/>
              <a:cs typeface="Arial"/>
            </a:endParaRPr>
          </a:p>
          <a:p>
            <a:pPr algn="l">
              <a:spcBef>
                <a:spcPts val="0"/>
              </a:spcBef>
              <a:buFontTx/>
              <a:buNone/>
              <a:defRPr/>
            </a:pPr>
            <a:r>
              <a:rPr lang="fr-FR" sz="1400" b="1">
                <a:latin typeface="Arial"/>
                <a:ea typeface="Arial"/>
                <a:cs typeface="Arial"/>
              </a:rPr>
              <a:t>la mairie</a:t>
            </a:r>
            <a:r>
              <a:rPr lang="fr-FR" sz="1400" b="1">
                <a:latin typeface="Arial"/>
                <a:cs typeface="Arial"/>
              </a:rPr>
              <a:t> ! </a:t>
            </a:r>
            <a:endParaRPr sz="1400" b="1">
              <a:latin typeface="Arial"/>
              <a:cs typeface="Arial"/>
            </a:endParaRPr>
          </a:p>
        </p:txBody>
      </p:sp>
      <p:sp>
        <p:nvSpPr>
          <p:cNvPr id="255270718" name=""/>
          <p:cNvSpPr txBox="1"/>
          <p:nvPr/>
        </p:nvSpPr>
        <p:spPr bwMode="auto">
          <a:xfrm flipH="0" flipV="0">
            <a:off x="7357483" y="2507617"/>
            <a:ext cx="598500" cy="2746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fr-FR" sz="1200" b="1">
                <a:solidFill>
                  <a:srgbClr val="C00000"/>
                </a:solidFill>
              </a:rPr>
              <a:t>Mairie</a:t>
            </a:r>
            <a:endParaRPr/>
          </a:p>
        </p:txBody>
      </p:sp>
      <p:pic>
        <p:nvPicPr>
          <p:cNvPr id="1475403773" name=""/>
          <p:cNvPicPr>
            <a:picLocks noChangeAspect="1"/>
          </p:cNvPicPr>
          <p:nvPr/>
        </p:nvPicPr>
        <p:blipFill>
          <a:blip r:embed="rId4"/>
          <a:stretch/>
        </p:blipFill>
        <p:spPr bwMode="auto">
          <a:xfrm flipH="1" flipV="0">
            <a:off x="6637589" y="2325788"/>
            <a:ext cx="638339" cy="638339"/>
          </a:xfrm>
          <a:prstGeom prst="rect">
            <a:avLst/>
          </a:prstGeom>
          <a:ln w="12700">
            <a:solidFill>
              <a:srgbClr val="000000">
                <a:alpha val="0"/>
              </a:srgbClr>
            </a:solid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68317271" name="Titre 14"/>
          <p:cNvSpPr>
            <a:spLocks noGrp="1"/>
          </p:cNvSpPr>
          <p:nvPr>
            <p:ph type="title"/>
          </p:nvPr>
        </p:nvSpPr>
        <p:spPr bwMode="auto">
          <a:xfrm>
            <a:off x="227014" y="717895"/>
            <a:ext cx="8574862" cy="1047526"/>
          </a:xfrm>
        </p:spPr>
        <p:txBody>
          <a:bodyPr/>
          <a:lstStyle/>
          <a:p>
            <a:pPr algn="ctr">
              <a:spcBef>
                <a:spcPts val="0"/>
              </a:spcBef>
              <a:buFontTx/>
              <a:buNone/>
              <a:defRPr/>
            </a:pPr>
            <a:r>
              <a:rPr lang="fr-FR" sz="2800" b="1" i="0" u="none" strike="noStrike" cap="none" spc="0">
                <a:solidFill>
                  <a:schemeClr val="tx1"/>
                </a:solidFill>
                <a:latin typeface="Arial"/>
                <a:ea typeface="Arial"/>
                <a:cs typeface="Arial"/>
              </a:rPr>
              <a:t>Dès</a:t>
            </a:r>
            <a:r>
              <a:rPr lang="fr-FR" sz="2800" b="1" i="0" u="none" strike="noStrike" cap="none" spc="0">
                <a:solidFill>
                  <a:srgbClr val="7F7F7F"/>
                </a:solidFill>
                <a:latin typeface="Arial"/>
                <a:ea typeface="Arial"/>
                <a:cs typeface="Arial"/>
              </a:rPr>
              <a:t> </a:t>
            </a:r>
            <a:r>
              <a:rPr lang="fr-FR" sz="2800" b="1" i="0" u="none" strike="noStrike" cap="none" spc="0">
                <a:solidFill>
                  <a:schemeClr val="tx1"/>
                </a:solidFill>
                <a:latin typeface="Arial"/>
                <a:ea typeface="Arial"/>
                <a:cs typeface="Arial"/>
              </a:rPr>
              <a:t>la</a:t>
            </a:r>
            <a:r>
              <a:rPr lang="fr-FR" sz="2800" b="1" i="0" u="none" strike="noStrike" cap="none" spc="0">
                <a:solidFill>
                  <a:srgbClr val="7F7F7F"/>
                </a:solidFill>
                <a:latin typeface="Arial"/>
                <a:ea typeface="Arial"/>
                <a:cs typeface="Arial"/>
              </a:rPr>
              <a:t> </a:t>
            </a:r>
            <a:r>
              <a:rPr lang="fr-FR" sz="2800" b="1" i="0" u="none" strike="noStrike" cap="none" spc="0">
                <a:solidFill>
                  <a:schemeClr val="tx1"/>
                </a:solidFill>
                <a:latin typeface="Arial"/>
                <a:ea typeface="Arial"/>
                <a:cs typeface="Arial"/>
              </a:rPr>
              <a:t>fin</a:t>
            </a:r>
            <a:r>
              <a:rPr lang="fr-FR" sz="2800" b="1" i="0" u="none" strike="noStrike" cap="none" spc="0">
                <a:solidFill>
                  <a:srgbClr val="7F7F7F"/>
                </a:solidFill>
                <a:latin typeface="Arial"/>
                <a:ea typeface="Arial"/>
                <a:cs typeface="Arial"/>
              </a:rPr>
              <a:t> </a:t>
            </a:r>
            <a:r>
              <a:rPr lang="fr-FR" sz="2800" b="1" i="0" u="none" strike="noStrike" cap="none" spc="0">
                <a:solidFill>
                  <a:schemeClr val="tx1"/>
                </a:solidFill>
                <a:latin typeface="Arial"/>
                <a:ea typeface="Arial"/>
                <a:cs typeface="Arial"/>
              </a:rPr>
              <a:t>du</a:t>
            </a:r>
            <a:r>
              <a:rPr lang="fr-FR" sz="2800" b="1" i="0" u="none" strike="noStrike" cap="none" spc="0">
                <a:solidFill>
                  <a:srgbClr val="7F7F7F"/>
                </a:solidFill>
                <a:latin typeface="Arial"/>
                <a:ea typeface="Arial"/>
                <a:cs typeface="Arial"/>
              </a:rPr>
              <a:t> </a:t>
            </a:r>
            <a:r>
              <a:rPr lang="fr-FR" sz="2800" b="1" i="0" u="none" strike="noStrike" cap="none" spc="0">
                <a:solidFill>
                  <a:schemeClr val="tx1"/>
                </a:solidFill>
                <a:latin typeface="Arial"/>
                <a:ea typeface="Arial"/>
                <a:cs typeface="Arial"/>
              </a:rPr>
              <a:t>dépouillement</a:t>
            </a:r>
            <a:endParaRPr sz="2800"/>
          </a:p>
          <a:p>
            <a:pPr>
              <a:defRPr/>
            </a:pPr>
            <a:endParaRPr/>
          </a:p>
        </p:txBody>
      </p:sp>
      <p:sp>
        <p:nvSpPr>
          <p:cNvPr id="765661483"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1226650144"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687146861"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778718841" name="ZoneTexte 2"/>
          <p:cNvSpPr txBox="1"/>
          <p:nvPr/>
        </p:nvSpPr>
        <p:spPr bwMode="auto">
          <a:xfrm flipH="0" flipV="0">
            <a:off x="352081" y="1938642"/>
            <a:ext cx="5358744" cy="3109319"/>
          </a:xfrm>
          <a:prstGeom prst="rect">
            <a:avLst/>
          </a:prstGeom>
          <a:noFill/>
        </p:spPr>
        <p:txBody>
          <a:bodyPr wrap="square" rtlCol="0">
            <a:spAutoFit/>
          </a:bodyPr>
          <a:lstStyle/>
          <a:p>
            <a:pPr>
              <a:spcBef>
                <a:spcPts val="0"/>
              </a:spcBef>
              <a:defRPr/>
            </a:pPr>
            <a:r>
              <a:rPr lang="fr-FR" sz="1300" b="0" i="0" u="none" strike="noStrike" cap="none" spc="0">
                <a:solidFill>
                  <a:schemeClr val="tx1"/>
                </a:solidFill>
                <a:latin typeface="Arial"/>
                <a:ea typeface="Arial"/>
                <a:cs typeface="Arial"/>
              </a:rPr>
              <a:t>A la fin des opérations de pointage des votes, les scrutateurs remettent au bureau les feuilles de dépouillement signées par eux.</a:t>
            </a:r>
            <a:endParaRPr sz="1300">
              <a:solidFill>
                <a:schemeClr val="tx1"/>
              </a:solidFill>
              <a:latin typeface="Arial"/>
              <a:cs typeface="Arial"/>
            </a:endParaRPr>
          </a:p>
          <a:p>
            <a:pPr>
              <a:spcBef>
                <a:spcPts val="0"/>
              </a:spcBef>
              <a:buFontTx/>
              <a:buNone/>
              <a:defRPr/>
            </a:pPr>
            <a:endParaRPr sz="1300">
              <a:solidFill>
                <a:schemeClr val="tx1"/>
              </a:solidFill>
              <a:latin typeface="Arial"/>
              <a:cs typeface="Arial"/>
            </a:endParaRPr>
          </a:p>
          <a:p>
            <a:pPr>
              <a:spcBef>
                <a:spcPts val="0"/>
              </a:spcBef>
              <a:buFontTx/>
              <a:buNone/>
              <a:defRPr/>
            </a:pPr>
            <a:r>
              <a:rPr lang="fr-FR" sz="1300" b="0" i="0" u="none" strike="noStrike" cap="none" spc="0">
                <a:solidFill>
                  <a:schemeClr val="tx1"/>
                </a:solidFill>
                <a:latin typeface="Arial"/>
                <a:ea typeface="Arial"/>
                <a:cs typeface="Arial"/>
              </a:rPr>
              <a:t>Vous ne libérez les scrutateurs </a:t>
            </a:r>
            <a:r>
              <a:rPr lang="fr-FR" sz="1300" b="1" i="0" u="none" strike="noStrike" cap="none" spc="0">
                <a:solidFill>
                  <a:schemeClr val="tx1"/>
                </a:solidFill>
                <a:latin typeface="Arial"/>
                <a:ea typeface="Arial"/>
                <a:cs typeface="Arial"/>
              </a:rPr>
              <a:t>qu’après avoir vérifié </a:t>
            </a:r>
            <a:r>
              <a:rPr lang="fr-FR" sz="1300" b="0" i="0" u="none" strike="noStrike" cap="none" spc="0">
                <a:solidFill>
                  <a:schemeClr val="tx1"/>
                </a:solidFill>
                <a:latin typeface="Arial"/>
                <a:ea typeface="Arial"/>
                <a:cs typeface="Arial"/>
              </a:rPr>
              <a:t>que toutes les feuilles de dépouillement ont été signées par eux.</a:t>
            </a:r>
            <a:endParaRPr sz="1300">
              <a:solidFill>
                <a:schemeClr val="tx1"/>
              </a:solidFill>
              <a:latin typeface="Arial"/>
              <a:cs typeface="Arial"/>
            </a:endParaRPr>
          </a:p>
          <a:p>
            <a:pPr>
              <a:spcBef>
                <a:spcPts val="0"/>
              </a:spcBef>
              <a:buFontTx/>
              <a:buNone/>
              <a:defRPr/>
            </a:pPr>
            <a:endParaRPr sz="1300">
              <a:solidFill>
                <a:schemeClr val="tx1"/>
              </a:solidFill>
              <a:latin typeface="Arial"/>
              <a:cs typeface="Arial"/>
            </a:endParaRPr>
          </a:p>
          <a:p>
            <a:pPr>
              <a:spcBef>
                <a:spcPts val="0"/>
              </a:spcBef>
              <a:buFontTx/>
              <a:buNone/>
              <a:defRPr/>
            </a:pPr>
            <a:r>
              <a:rPr lang="fr-FR" sz="1300" b="1" i="0" u="none" strike="noStrike" cap="none" spc="0">
                <a:solidFill>
                  <a:schemeClr val="tx1"/>
                </a:solidFill>
                <a:latin typeface="Arial"/>
                <a:ea typeface="Arial"/>
                <a:cs typeface="Arial"/>
              </a:rPr>
              <a:t>A la fin du dépouillement,</a:t>
            </a:r>
            <a:r>
              <a:rPr lang="fr-FR" sz="1300" b="0" i="0" u="none" strike="noStrike" cap="none" spc="0">
                <a:solidFill>
                  <a:schemeClr val="tx1"/>
                </a:solidFill>
                <a:latin typeface="Arial"/>
                <a:ea typeface="Arial"/>
                <a:cs typeface="Arial"/>
              </a:rPr>
              <a:t> les enveloppes de scrutin sont remises par paquet de </a:t>
            </a:r>
            <a:r>
              <a:rPr lang="fr-FR" sz="1300" b="0" i="0" u="none" strike="noStrike" cap="none" spc="0">
                <a:solidFill>
                  <a:schemeClr val="tx1"/>
                </a:solidFill>
                <a:latin typeface="Arial"/>
                <a:ea typeface="Arial"/>
                <a:cs typeface="Arial"/>
              </a:rPr>
              <a:t>cent, élastiquées </a:t>
            </a:r>
            <a:r>
              <a:rPr lang="fr-FR" sz="1300" b="0" i="0" u="none" strike="noStrike" cap="none" spc="0">
                <a:solidFill>
                  <a:schemeClr val="tx1"/>
                </a:solidFill>
                <a:latin typeface="Arial"/>
                <a:ea typeface="Arial"/>
                <a:cs typeface="Arial"/>
              </a:rPr>
              <a:t>et rangées dans l’urne</a:t>
            </a:r>
            <a:r>
              <a:rPr lang="fr-FR" sz="1300" b="1" i="0" u="none" strike="noStrike" cap="none" spc="0">
                <a:solidFill>
                  <a:schemeClr val="tx1"/>
                </a:solidFill>
                <a:latin typeface="Arial"/>
                <a:ea typeface="Arial"/>
                <a:cs typeface="Arial"/>
              </a:rPr>
              <a:t>.</a:t>
            </a:r>
            <a:endParaRPr sz="1300">
              <a:solidFill>
                <a:schemeClr val="tx1"/>
              </a:solidFill>
              <a:latin typeface="Arial"/>
              <a:cs typeface="Arial"/>
            </a:endParaRPr>
          </a:p>
          <a:p>
            <a:pPr>
              <a:spcBef>
                <a:spcPts val="0"/>
              </a:spcBef>
              <a:buFontTx/>
              <a:buNone/>
              <a:defRPr/>
            </a:pPr>
            <a:endParaRPr sz="1300" b="1">
              <a:solidFill>
                <a:schemeClr val="tx1"/>
              </a:solidFill>
              <a:latin typeface="Arial"/>
              <a:cs typeface="Arial"/>
            </a:endParaRPr>
          </a:p>
          <a:p>
            <a:pPr>
              <a:spcBef>
                <a:spcPts val="0"/>
              </a:spcBef>
              <a:buFontTx/>
              <a:buNone/>
              <a:defRPr/>
            </a:pPr>
            <a:r>
              <a:rPr lang="fr-FR" sz="1300" b="1" i="0" u="none" strike="noStrike" cap="none" spc="0">
                <a:solidFill>
                  <a:schemeClr val="tx1"/>
                </a:solidFill>
                <a:latin typeface="Arial"/>
                <a:ea typeface="Arial"/>
                <a:cs typeface="Arial"/>
              </a:rPr>
              <a:t>Les bulletins dépouillés seront remis dans les enveloppes de centaine puis jetés à l’aide du sac poubelle </a:t>
            </a:r>
            <a:r>
              <a:rPr lang="fr-FR" sz="1300" b="1" i="0" u="none" strike="noStrike" cap="none" spc="0">
                <a:solidFill>
                  <a:schemeClr val="tx1"/>
                </a:solidFill>
                <a:latin typeface="Arial"/>
                <a:ea typeface="Arial"/>
                <a:cs typeface="Arial"/>
              </a:rPr>
              <a:t>(</a:t>
            </a:r>
            <a:r>
              <a:rPr lang="fr-FR" sz="1300" b="1" i="0" u="sng" strike="noStrike" cap="none" spc="0">
                <a:solidFill>
                  <a:schemeClr val="tx1"/>
                </a:solidFill>
                <a:latin typeface="Arial"/>
                <a:ea typeface="Arial"/>
                <a:cs typeface="Arial"/>
              </a:rPr>
              <a:t>sauf les nuls et les blancs !!!</a:t>
            </a:r>
            <a:r>
              <a:rPr lang="fr-FR" sz="1300" b="1" i="0" u="none" strike="noStrike" cap="none" spc="0">
                <a:solidFill>
                  <a:schemeClr val="tx1"/>
                </a:solidFill>
                <a:latin typeface="Arial"/>
                <a:ea typeface="Arial"/>
                <a:cs typeface="Arial"/>
              </a:rPr>
              <a:t>).</a:t>
            </a:r>
            <a:endParaRPr sz="1300">
              <a:solidFill>
                <a:schemeClr val="tx1"/>
              </a:solidFill>
              <a:latin typeface="Arial"/>
              <a:cs typeface="Arial"/>
            </a:endParaRPr>
          </a:p>
          <a:p>
            <a:pPr>
              <a:spcBef>
                <a:spcPts val="0"/>
              </a:spcBef>
              <a:buFontTx/>
              <a:buNone/>
              <a:defRPr/>
            </a:pPr>
            <a:endParaRPr sz="1400"/>
          </a:p>
          <a:p>
            <a:pPr>
              <a:spcBef>
                <a:spcPts val="0"/>
              </a:spcBef>
              <a:buFontTx/>
              <a:buNone/>
              <a:defRPr/>
            </a:pPr>
            <a:endParaRPr sz="1400"/>
          </a:p>
          <a:p>
            <a:pPr>
              <a:defRPr/>
            </a:pPr>
            <a:endParaRPr lang="fr-FR" sz="1400">
              <a:latin typeface="Arial"/>
              <a:cs typeface="Arial"/>
            </a:endParaRPr>
          </a:p>
        </p:txBody>
      </p:sp>
      <p:sp>
        <p:nvSpPr>
          <p:cNvPr id="842363069" name=""/>
          <p:cNvSpPr txBox="1"/>
          <p:nvPr/>
        </p:nvSpPr>
        <p:spPr bwMode="auto">
          <a:xfrm flipH="0" flipV="0">
            <a:off x="-899659" y="874568"/>
            <a:ext cx="183240" cy="518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spcBef>
                <a:spcPts val="0"/>
              </a:spcBef>
              <a:buFontTx/>
              <a:buNone/>
              <a:defRPr/>
            </a:pPr>
            <a:endParaRPr sz="2800" b="1">
              <a:solidFill>
                <a:schemeClr val="accent2"/>
              </a:solidFill>
            </a:endParaRPr>
          </a:p>
        </p:txBody>
      </p:sp>
      <p:sp>
        <p:nvSpPr>
          <p:cNvPr id="1432613408" name=""/>
          <p:cNvSpPr txBox="1"/>
          <p:nvPr/>
        </p:nvSpPr>
        <p:spPr bwMode="auto">
          <a:xfrm flipH="0" flipV="0">
            <a:off x="7145983" y="1765421"/>
            <a:ext cx="1594980"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sp>
        <p:nvSpPr>
          <p:cNvPr id="471920371" name="Text Box 7"/>
          <p:cNvSpPr txBox="1">
            <a:spLocks noChangeArrowheads="1"/>
          </p:cNvSpPr>
          <p:nvPr/>
        </p:nvSpPr>
        <p:spPr bwMode="auto">
          <a:xfrm flipH="0" flipV="0">
            <a:off x="5943494" y="2334130"/>
            <a:ext cx="2557895" cy="1280520"/>
          </a:xfrm>
          <a:prstGeom prst="rect">
            <a:avLst/>
          </a:prstGeom>
          <a:noFill/>
          <a:ln w="6349">
            <a:solidFill>
              <a:schemeClr val="accent1">
                <a:lumMod val="50196"/>
              </a:schemeClr>
            </a:solidFill>
            <a:prstDash val="solid"/>
          </a:ln>
          <a:effectLst/>
        </p:spPr>
        <p:txBody>
          <a:bodyPr>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sz="1300">
              <a:solidFill>
                <a:schemeClr val="tx1"/>
              </a:solidFill>
            </a:endParaRPr>
          </a:p>
          <a:p>
            <a:pPr>
              <a:spcBef>
                <a:spcPts val="0"/>
              </a:spcBef>
              <a:buFontTx/>
              <a:buNone/>
              <a:defRPr/>
            </a:pPr>
            <a:r>
              <a:rPr lang="fr-FR" sz="1300" b="1">
                <a:solidFill>
                  <a:schemeClr val="tx1"/>
                </a:solidFill>
              </a:rPr>
              <a:t>Résultats définitifs</a:t>
            </a:r>
            <a:endParaRPr lang="fr-FR" sz="1300" b="1">
              <a:solidFill>
                <a:schemeClr val="tx1"/>
              </a:solidFill>
            </a:endParaRPr>
          </a:p>
          <a:p>
            <a:pPr>
              <a:spcBef>
                <a:spcPts val="0"/>
              </a:spcBef>
              <a:buFontTx/>
              <a:buNone/>
              <a:defRPr/>
            </a:pPr>
            <a:r>
              <a:rPr lang="fr-FR" sz="1300" b="0">
                <a:solidFill>
                  <a:schemeClr val="tx1"/>
                </a:solidFill>
              </a:rPr>
              <a:t>Remplir le bordereau des résultats définitifs</a:t>
            </a:r>
            <a:endParaRPr sz="1300" b="0">
              <a:solidFill>
                <a:schemeClr val="tx1"/>
              </a:solidFill>
            </a:endParaRPr>
          </a:p>
          <a:p>
            <a:pPr>
              <a:spcBef>
                <a:spcPts val="0"/>
              </a:spcBef>
              <a:buFontTx/>
              <a:buNone/>
              <a:defRPr/>
            </a:pPr>
            <a:r>
              <a:rPr lang="fr-FR" sz="1300" b="1">
                <a:solidFill>
                  <a:srgbClr val="C00000"/>
                </a:solidFill>
              </a:rPr>
              <a:t>Communiquer sans délai les résultats en mairie</a:t>
            </a:r>
            <a:endParaRPr sz="1300">
              <a:solidFill>
                <a:srgbClr val="C00000"/>
              </a:solidFill>
            </a:endParaRPr>
          </a:p>
        </p:txBody>
      </p:sp>
      <p:sp>
        <p:nvSpPr>
          <p:cNvPr id="1326294869" name=""/>
          <p:cNvSpPr txBox="1"/>
          <p:nvPr/>
        </p:nvSpPr>
        <p:spPr bwMode="auto">
          <a:xfrm flipH="0" flipV="0">
            <a:off x="6238224" y="3614650"/>
            <a:ext cx="1967354" cy="82332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spcBef>
                <a:spcPts val="0"/>
              </a:spcBef>
              <a:buFontTx/>
              <a:buNone/>
              <a:defRPr/>
            </a:pPr>
            <a:br>
              <a:rPr lang="fr-FR" sz="1200" b="1">
                <a:latin typeface="Arial"/>
                <a:ea typeface="Arial"/>
                <a:cs typeface="Arial"/>
              </a:rPr>
            </a:br>
            <a:r>
              <a:rPr lang="fr-FR" sz="1200" i="1">
                <a:latin typeface="Arial"/>
                <a:ea typeface="Arial"/>
                <a:cs typeface="Arial"/>
              </a:rPr>
              <a:t>Profitez des opérations de dépouillement pour ranger votre bureau.</a:t>
            </a:r>
            <a:endParaRPr sz="1200">
              <a:latin typeface="Arial"/>
              <a:cs typeface="Arial"/>
            </a:endParaRPr>
          </a:p>
        </p:txBody>
      </p:sp>
      <p:pic>
        <p:nvPicPr>
          <p:cNvPr id="17966192" name=""/>
          <p:cNvPicPr>
            <a:picLocks noChangeAspect="1"/>
          </p:cNvPicPr>
          <p:nvPr/>
        </p:nvPicPr>
        <p:blipFill>
          <a:blip r:embed="rId3"/>
          <a:stretch/>
        </p:blipFill>
        <p:spPr bwMode="auto">
          <a:xfrm flipH="1" flipV="0">
            <a:off x="6903270" y="1812369"/>
            <a:ext cx="638340" cy="63834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56913659" name="Titre 14"/>
          <p:cNvSpPr>
            <a:spLocks noGrp="1"/>
          </p:cNvSpPr>
          <p:nvPr>
            <p:ph type="title"/>
          </p:nvPr>
        </p:nvSpPr>
        <p:spPr bwMode="auto">
          <a:xfrm>
            <a:off x="227014" y="717895"/>
            <a:ext cx="8574862" cy="1047526"/>
          </a:xfrm>
        </p:spPr>
        <p:txBody>
          <a:bodyPr/>
          <a:lstStyle/>
          <a:p>
            <a:pPr algn="ctr">
              <a:spcBef>
                <a:spcPts val="0"/>
              </a:spcBef>
              <a:buFontTx/>
              <a:buNone/>
              <a:defRPr/>
            </a:pPr>
            <a:r>
              <a:rPr lang="fr-FR" sz="2800" b="1" i="0" u="none" strike="noStrike" cap="none" spc="0">
                <a:solidFill>
                  <a:schemeClr val="tx1"/>
                </a:solidFill>
                <a:latin typeface="Arial"/>
                <a:ea typeface="Arial"/>
                <a:cs typeface="Arial"/>
              </a:rPr>
              <a:t>Communication ds résultats définitifs</a:t>
            </a:r>
            <a:endParaRPr sz="2800" b="1">
              <a:solidFill>
                <a:schemeClr val="accent2"/>
              </a:solidFill>
            </a:endParaRPr>
          </a:p>
          <a:p>
            <a:pPr>
              <a:defRPr/>
            </a:pPr>
            <a:endParaRPr/>
          </a:p>
        </p:txBody>
      </p:sp>
      <p:sp>
        <p:nvSpPr>
          <p:cNvPr id="922553207"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1452758744"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48485819"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437943158" name="ZoneTexte 2"/>
          <p:cNvSpPr txBox="1"/>
          <p:nvPr/>
        </p:nvSpPr>
        <p:spPr bwMode="auto">
          <a:xfrm flipH="0" flipV="0">
            <a:off x="227013" y="1868977"/>
            <a:ext cx="5872869" cy="2469238"/>
          </a:xfrm>
          <a:prstGeom prst="rect">
            <a:avLst/>
          </a:prstGeom>
          <a:noFill/>
        </p:spPr>
        <p:txBody>
          <a:bodyPr wrap="square" rtlCol="0">
            <a:spAutoFit/>
          </a:bodyPr>
          <a:lstStyle/>
          <a:p>
            <a:pPr algn="l">
              <a:spcBef>
                <a:spcPts val="0"/>
              </a:spcBef>
              <a:defRPr/>
            </a:pPr>
            <a:r>
              <a:rPr lang="fr-FR" sz="1300" b="1" i="0" u="none" strike="noStrike" cap="none" spc="0">
                <a:solidFill>
                  <a:schemeClr val="tx1"/>
                </a:solidFill>
                <a:latin typeface="Arial"/>
                <a:ea typeface="Arial"/>
                <a:cs typeface="Arial"/>
              </a:rPr>
              <a:t>Communiquez les résultats définitifs dès qu’ils sont arrêtés</a:t>
            </a:r>
            <a:endParaRPr sz="1300">
              <a:solidFill>
                <a:schemeClr val="tx1"/>
              </a:solidFill>
              <a:latin typeface="Arial"/>
              <a:cs typeface="Arial"/>
            </a:endParaRPr>
          </a:p>
          <a:p>
            <a:pPr algn="l">
              <a:spcBef>
                <a:spcPts val="0"/>
              </a:spcBef>
              <a:defRPr/>
            </a:pPr>
            <a:endParaRPr sz="1300">
              <a:solidFill>
                <a:schemeClr val="tx1"/>
              </a:solidFill>
              <a:latin typeface="Arial"/>
              <a:cs typeface="Arial"/>
            </a:endParaRPr>
          </a:p>
          <a:p>
            <a:pPr algn="l">
              <a:spcBef>
                <a:spcPts val="0"/>
              </a:spcBef>
              <a:defRPr/>
            </a:pPr>
            <a:r>
              <a:rPr lang="fr-FR" sz="1300" b="0" i="0" u="none" strike="noStrike" cap="none" spc="0">
                <a:solidFill>
                  <a:schemeClr val="tx1"/>
                </a:solidFill>
                <a:latin typeface="Arial"/>
                <a:ea typeface="Arial"/>
                <a:cs typeface="Arial"/>
              </a:rPr>
              <a:t>Avant d’appeler vérifier que :</a:t>
            </a:r>
            <a:endParaRPr sz="1300" b="0">
              <a:solidFill>
                <a:schemeClr val="tx1"/>
              </a:solidFill>
              <a:latin typeface="Arial"/>
              <a:cs typeface="Arial"/>
            </a:endParaRPr>
          </a:p>
          <a:p>
            <a:pPr algn="l">
              <a:spcBef>
                <a:spcPts val="0"/>
              </a:spcBef>
              <a:defRPr/>
            </a:pPr>
            <a:endParaRPr sz="1300">
              <a:solidFill>
                <a:srgbClr val="C00000"/>
              </a:solidFill>
              <a:latin typeface="Arial"/>
              <a:cs typeface="Arial"/>
            </a:endParaRPr>
          </a:p>
          <a:p>
            <a:pPr marL="239821" indent="-239821" algn="l">
              <a:spcBef>
                <a:spcPts val="0"/>
              </a:spcBef>
              <a:buFont typeface="Arial"/>
              <a:buChar char="•"/>
              <a:defRPr/>
            </a:pPr>
            <a:r>
              <a:rPr lang="fr-FR" sz="1300" b="1" i="0" u="none" strike="noStrike" cap="none" spc="0">
                <a:solidFill>
                  <a:srgbClr val="C00000"/>
                </a:solidFill>
                <a:latin typeface="Arial"/>
                <a:ea typeface="Arial"/>
                <a:cs typeface="Arial"/>
              </a:rPr>
              <a:t>Total voix obtenues p</a:t>
            </a:r>
            <a:r>
              <a:rPr lang="fr-FR" sz="1300" b="1" i="0" u="none" strike="noStrike" cap="none" spc="0">
                <a:solidFill>
                  <a:srgbClr val="C00000"/>
                </a:solidFill>
                <a:latin typeface="Arial"/>
                <a:ea typeface="Arial"/>
                <a:cs typeface="Arial"/>
              </a:rPr>
              <a:t>ar les candidats = exprimés</a:t>
            </a:r>
            <a:endParaRPr sz="1300">
              <a:solidFill>
                <a:srgbClr val="C00000"/>
              </a:solidFill>
              <a:latin typeface="Arial"/>
              <a:cs typeface="Arial"/>
            </a:endParaRPr>
          </a:p>
          <a:p>
            <a:pPr algn="l">
              <a:spcBef>
                <a:spcPts val="0"/>
              </a:spcBef>
              <a:defRPr/>
            </a:pPr>
            <a:endParaRPr sz="1300">
              <a:solidFill>
                <a:srgbClr val="C00000"/>
              </a:solidFill>
              <a:latin typeface="Arial"/>
              <a:cs typeface="Arial"/>
            </a:endParaRPr>
          </a:p>
          <a:p>
            <a:pPr marL="239821" indent="-239821" algn="l">
              <a:spcBef>
                <a:spcPts val="0"/>
              </a:spcBef>
              <a:buFont typeface="Arial"/>
              <a:buChar char="•"/>
              <a:defRPr/>
            </a:pPr>
            <a:r>
              <a:rPr lang="fr-FR" sz="1300" b="1" i="0" u="none" strike="noStrike" cap="none" spc="0">
                <a:solidFill>
                  <a:srgbClr val="C00000"/>
                </a:solidFill>
                <a:latin typeface="Arial"/>
                <a:ea typeface="Arial"/>
                <a:cs typeface="Arial"/>
              </a:rPr>
              <a:t>Total voix obtenues </a:t>
            </a:r>
            <a:r>
              <a:rPr lang="fr-FR" sz="1300" b="1" i="0" u="none" strike="noStrike" cap="none" spc="0">
                <a:solidFill>
                  <a:srgbClr val="C00000"/>
                </a:solidFill>
                <a:latin typeface="Arial"/>
                <a:ea typeface="Arial"/>
                <a:cs typeface="Arial"/>
              </a:rPr>
              <a:t>par les candidats + nuls + blancs </a:t>
            </a:r>
            <a:r>
              <a:rPr lang="fr-FR" sz="1300" b="1" i="0" u="none" strike="noStrike" cap="none" spc="0">
                <a:solidFill>
                  <a:srgbClr val="C00000"/>
                </a:solidFill>
                <a:latin typeface="Arial"/>
                <a:ea typeface="Arial"/>
                <a:cs typeface="Arial"/>
              </a:rPr>
              <a:t>= Votants</a:t>
            </a:r>
            <a:endParaRPr sz="1300">
              <a:solidFill>
                <a:srgbClr val="C00000"/>
              </a:solidFill>
              <a:latin typeface="Arial"/>
              <a:cs typeface="Arial"/>
            </a:endParaRPr>
          </a:p>
          <a:p>
            <a:pPr algn="l">
              <a:spcBef>
                <a:spcPts val="0"/>
              </a:spcBef>
              <a:defRPr/>
            </a:pPr>
            <a:endParaRPr sz="1300" b="1">
              <a:solidFill>
                <a:schemeClr val="tx1"/>
              </a:solidFill>
              <a:latin typeface="Arial"/>
              <a:cs typeface="Arial"/>
            </a:endParaRPr>
          </a:p>
          <a:p>
            <a:pPr algn="l">
              <a:spcBef>
                <a:spcPts val="0"/>
              </a:spcBef>
              <a:defRPr/>
            </a:pPr>
            <a:endParaRPr sz="1300">
              <a:latin typeface="Arial"/>
              <a:cs typeface="Arial"/>
            </a:endParaRPr>
          </a:p>
          <a:p>
            <a:pPr>
              <a:spcBef>
                <a:spcPts val="0"/>
              </a:spcBef>
              <a:buFontTx/>
              <a:buNone/>
              <a:defRPr/>
            </a:pPr>
            <a:r>
              <a:rPr lang="fr-FR" sz="1300" b="1" i="0" u="sng" strike="noStrike" cap="none" spc="0">
                <a:solidFill>
                  <a:srgbClr val="FF0000"/>
                </a:solidFill>
                <a:latin typeface="Arial"/>
                <a:ea typeface="Arial"/>
                <a:cs typeface="Arial"/>
              </a:rPr>
              <a:t>RAPPEL</a:t>
            </a:r>
            <a:r>
              <a:rPr lang="fr-FR" sz="1300" b="1" i="0" u="none" strike="noStrike" cap="none" spc="0">
                <a:solidFill>
                  <a:schemeClr val="tx1"/>
                </a:solidFill>
                <a:latin typeface="Arial"/>
                <a:ea typeface="Arial"/>
                <a:cs typeface="Arial"/>
              </a:rPr>
              <a:t> : </a:t>
            </a:r>
            <a:endParaRPr sz="1300" b="1">
              <a:latin typeface="Arial"/>
              <a:cs typeface="Arial"/>
            </a:endParaRPr>
          </a:p>
          <a:p>
            <a:pPr>
              <a:spcBef>
                <a:spcPts val="0"/>
              </a:spcBef>
              <a:buFontTx/>
              <a:buNone/>
              <a:defRPr/>
            </a:pPr>
            <a:r>
              <a:rPr lang="fr-FR" sz="1300" b="1" i="0" u="none" strike="noStrike" cap="none" spc="0">
                <a:solidFill>
                  <a:schemeClr val="tx1"/>
                </a:solidFill>
                <a:latin typeface="Arial"/>
                <a:ea typeface="Arial"/>
                <a:cs typeface="Arial"/>
              </a:rPr>
              <a:t>L</a:t>
            </a:r>
            <a:r>
              <a:rPr lang="fr-FR" sz="1300" b="1" i="0" u="none" strike="noStrike" cap="none" spc="0">
                <a:solidFill>
                  <a:schemeClr val="tx1"/>
                </a:solidFill>
                <a:latin typeface="Arial"/>
                <a:ea typeface="Arial"/>
                <a:cs typeface="Arial"/>
              </a:rPr>
              <a:t>e </a:t>
            </a:r>
            <a:r>
              <a:rPr lang="fr-FR" sz="1300" b="1" i="0" u="none" strike="noStrike" cap="none" spc="0">
                <a:solidFill>
                  <a:schemeClr val="tx1"/>
                </a:solidFill>
                <a:latin typeface="Arial"/>
                <a:ea typeface="Arial"/>
                <a:cs typeface="Arial"/>
              </a:rPr>
              <a:t>nombre d’émargements peut être différent du nombre </a:t>
            </a:r>
            <a:r>
              <a:rPr lang="fr-FR" sz="1300" b="1" i="0" u="none" strike="noStrike" cap="none" spc="0">
                <a:solidFill>
                  <a:schemeClr val="tx1"/>
                </a:solidFill>
                <a:latin typeface="Arial"/>
                <a:ea typeface="Arial"/>
                <a:cs typeface="Arial"/>
              </a:rPr>
              <a:t>de </a:t>
            </a:r>
            <a:r>
              <a:rPr lang="fr-FR" sz="1300" b="1" i="0" u="none" strike="noStrike" cap="none" spc="0">
                <a:solidFill>
                  <a:schemeClr val="tx1"/>
                </a:solidFill>
                <a:latin typeface="Arial"/>
                <a:ea typeface="Arial"/>
                <a:cs typeface="Arial"/>
              </a:rPr>
              <a:t>votants.</a:t>
            </a:r>
            <a:endParaRPr sz="1300">
              <a:latin typeface="Arial"/>
              <a:cs typeface="Arial"/>
            </a:endParaRPr>
          </a:p>
          <a:p>
            <a:pPr>
              <a:defRPr/>
            </a:pPr>
            <a:endParaRPr sz="1300">
              <a:latin typeface="Arial"/>
              <a:cs typeface="Arial"/>
            </a:endParaRPr>
          </a:p>
        </p:txBody>
      </p:sp>
      <p:sp>
        <p:nvSpPr>
          <p:cNvPr id="1358456599" name=""/>
          <p:cNvSpPr txBox="1"/>
          <p:nvPr/>
        </p:nvSpPr>
        <p:spPr bwMode="auto">
          <a:xfrm flipH="0" flipV="0">
            <a:off x="-899659" y="874568"/>
            <a:ext cx="183240" cy="518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spcBef>
                <a:spcPts val="0"/>
              </a:spcBef>
              <a:buFontTx/>
              <a:buNone/>
              <a:defRPr/>
            </a:pPr>
            <a:endParaRPr sz="2800" b="1">
              <a:solidFill>
                <a:schemeClr val="accent2"/>
              </a:solidFill>
            </a:endParaRPr>
          </a:p>
        </p:txBody>
      </p:sp>
      <p:sp>
        <p:nvSpPr>
          <p:cNvPr id="553072741" name=""/>
          <p:cNvSpPr txBox="1"/>
          <p:nvPr/>
        </p:nvSpPr>
        <p:spPr bwMode="auto">
          <a:xfrm flipH="0" flipV="0">
            <a:off x="7145983" y="1765421"/>
            <a:ext cx="1594980"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pic>
        <p:nvPicPr>
          <p:cNvPr id="1423968301" name=""/>
          <p:cNvPicPr>
            <a:picLocks noChangeAspect="1"/>
          </p:cNvPicPr>
          <p:nvPr/>
        </p:nvPicPr>
        <p:blipFill>
          <a:blip r:embed="rId3"/>
          <a:stretch/>
        </p:blipFill>
        <p:spPr bwMode="auto">
          <a:xfrm flipH="1" flipV="0">
            <a:off x="7145982" y="1629310"/>
            <a:ext cx="638340" cy="638340"/>
          </a:xfrm>
          <a:prstGeom prst="rect">
            <a:avLst/>
          </a:prstGeom>
        </p:spPr>
      </p:pic>
      <p:pic>
        <p:nvPicPr>
          <p:cNvPr id="186597229" name=""/>
          <p:cNvPicPr>
            <a:picLocks noChangeAspect="1"/>
          </p:cNvPicPr>
          <p:nvPr/>
        </p:nvPicPr>
        <p:blipFill>
          <a:blip r:embed="rId4"/>
          <a:stretch/>
        </p:blipFill>
        <p:spPr bwMode="auto">
          <a:xfrm flipH="0" flipV="0">
            <a:off x="6951753" y="2267650"/>
            <a:ext cx="1026797" cy="1026797"/>
          </a:xfrm>
          <a:prstGeom prst="rect">
            <a:avLst/>
          </a:prstGeom>
        </p:spPr>
      </p:pic>
      <p:sp>
        <p:nvSpPr>
          <p:cNvPr id="1050146609" name=""/>
          <p:cNvSpPr txBox="1"/>
          <p:nvPr/>
        </p:nvSpPr>
        <p:spPr bwMode="auto">
          <a:xfrm flipH="0" flipV="0">
            <a:off x="6807262" y="3385893"/>
            <a:ext cx="1627032" cy="5185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fr-FR" sz="1400" b="1">
                <a:latin typeface="Arial"/>
                <a:ea typeface="Arial"/>
                <a:cs typeface="Arial"/>
              </a:rPr>
              <a:t>Appel en mairie avant de partir !</a:t>
            </a:r>
            <a:r>
              <a:rPr lang="fr-FR" b="1"/>
              <a:t> </a:t>
            </a:r>
            <a:endParaRPr/>
          </a:p>
        </p:txBody>
      </p:sp>
      <p:sp>
        <p:nvSpPr>
          <p:cNvPr id="292825350" name=""/>
          <p:cNvSpPr txBox="1"/>
          <p:nvPr/>
        </p:nvSpPr>
        <p:spPr bwMode="auto">
          <a:xfrm flipH="0" flipV="0">
            <a:off x="7165722" y="2571750"/>
            <a:ext cx="598860" cy="2746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fr-FR" sz="1200" b="1">
                <a:solidFill>
                  <a:srgbClr val="C00000"/>
                </a:solidFill>
              </a:rPr>
              <a:t>Mairie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62162587" name="Titre 14"/>
          <p:cNvSpPr>
            <a:spLocks noGrp="1"/>
          </p:cNvSpPr>
          <p:nvPr>
            <p:ph type="title"/>
          </p:nvPr>
        </p:nvSpPr>
        <p:spPr bwMode="auto">
          <a:xfrm>
            <a:off x="227013" y="821451"/>
            <a:ext cx="8574862" cy="1047526"/>
          </a:xfrm>
        </p:spPr>
        <p:txBody>
          <a:bodyPr/>
          <a:lstStyle/>
          <a:p>
            <a:pPr algn="ctr">
              <a:spcBef>
                <a:spcPts val="0"/>
              </a:spcBef>
              <a:buFontTx/>
              <a:buNone/>
              <a:defRPr/>
            </a:pPr>
            <a:r>
              <a:rPr lang="fr-FR" sz="2400" b="1" i="0" u="none" strike="noStrike" cap="none" spc="0">
                <a:solidFill>
                  <a:schemeClr val="tx1"/>
                </a:solidFill>
                <a:latin typeface="Arial"/>
                <a:ea typeface="Arial"/>
                <a:cs typeface="Arial"/>
              </a:rPr>
              <a:t>Rangement du bureau de vote</a:t>
            </a:r>
            <a:endParaRPr sz="2400" b="1">
              <a:solidFill>
                <a:schemeClr val="accent2"/>
              </a:solidFill>
            </a:endParaRPr>
          </a:p>
          <a:p>
            <a:pPr>
              <a:defRPr/>
            </a:pPr>
            <a:endParaRPr/>
          </a:p>
        </p:txBody>
      </p:sp>
      <p:sp>
        <p:nvSpPr>
          <p:cNvPr id="199468089"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570230790"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51954131"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834513435" name="ZoneTexte 2"/>
          <p:cNvSpPr txBox="1"/>
          <p:nvPr/>
        </p:nvSpPr>
        <p:spPr bwMode="auto">
          <a:xfrm flipH="0" flipV="0">
            <a:off x="278968" y="2056696"/>
            <a:ext cx="7736617" cy="2469238"/>
          </a:xfrm>
          <a:prstGeom prst="rect">
            <a:avLst/>
          </a:prstGeom>
          <a:noFill/>
        </p:spPr>
        <p:txBody>
          <a:bodyPr wrap="square" rtlCol="0">
            <a:spAutoFit/>
          </a:bodyPr>
          <a:lstStyle/>
          <a:p>
            <a:pPr marL="228806" indent="-228806">
              <a:spcBef>
                <a:spcPts val="0"/>
              </a:spcBef>
              <a:buFont typeface="Arial"/>
              <a:buChar char="•"/>
              <a:defRPr/>
            </a:pPr>
            <a:r>
              <a:rPr lang="fr-FR" sz="1300" b="1" i="0" u="none" strike="noStrike" cap="none" spc="0">
                <a:solidFill>
                  <a:schemeClr val="tx1"/>
                </a:solidFill>
                <a:latin typeface="Arial"/>
                <a:ea typeface="Arial"/>
                <a:cs typeface="Arial"/>
              </a:rPr>
              <a:t>Durant le dépouillement, vous disposez d’un peu de temps. </a:t>
            </a:r>
            <a:r>
              <a:rPr lang="fr-FR" sz="1300" b="1" i="0" u="none" strike="noStrike" cap="none" spc="0">
                <a:solidFill>
                  <a:schemeClr val="tx1"/>
                </a:solidFill>
                <a:latin typeface="Arial"/>
                <a:ea typeface="Arial"/>
                <a:cs typeface="Arial"/>
              </a:rPr>
              <a:t>Profitez-en pour ranger votre bureau de vote :</a:t>
            </a:r>
            <a:endParaRPr sz="1300">
              <a:solidFill>
                <a:schemeClr val="tx1"/>
              </a:solidFill>
              <a:latin typeface="Arial"/>
              <a:cs typeface="Arial"/>
            </a:endParaRPr>
          </a:p>
          <a:p>
            <a:pPr>
              <a:spcBef>
                <a:spcPts val="0"/>
              </a:spcBef>
              <a:buFontTx/>
              <a:buNone/>
              <a:defRPr/>
            </a:pPr>
            <a:endParaRPr sz="1300" b="1">
              <a:solidFill>
                <a:schemeClr val="tx1"/>
              </a:solidFill>
              <a:latin typeface="Arial"/>
              <a:cs typeface="Arial"/>
            </a:endParaRPr>
          </a:p>
          <a:p>
            <a:pPr marL="228806" indent="-228806">
              <a:spcBef>
                <a:spcPts val="0"/>
              </a:spcBef>
              <a:buFont typeface="Wingdings"/>
              <a:buChar char="ü"/>
              <a:defRPr/>
            </a:pPr>
            <a:r>
              <a:rPr lang="fr-FR" sz="1300" b="1" i="0" u="none" strike="noStrike" cap="none" spc="0">
                <a:solidFill>
                  <a:schemeClr val="tx1"/>
                </a:solidFill>
                <a:latin typeface="Arial"/>
                <a:ea typeface="Arial"/>
                <a:cs typeface="Arial"/>
              </a:rPr>
              <a:t>Merci de prendre soin du matériel fourni </a:t>
            </a:r>
            <a:r>
              <a:rPr lang="fr-FR" sz="1300" b="0" i="0" u="none" strike="noStrike" cap="none" spc="0">
                <a:solidFill>
                  <a:schemeClr val="tx1"/>
                </a:solidFill>
                <a:latin typeface="Arial"/>
                <a:ea typeface="Arial"/>
                <a:cs typeface="Arial"/>
              </a:rPr>
              <a:t>incluant</a:t>
            </a:r>
            <a:r>
              <a:rPr lang="fr-FR" sz="1300" b="1" i="0" u="none" strike="noStrike" cap="none" spc="0">
                <a:solidFill>
                  <a:schemeClr val="tx1"/>
                </a:solidFill>
                <a:latin typeface="Arial"/>
                <a:ea typeface="Arial"/>
                <a:cs typeface="Arial"/>
              </a:rPr>
              <a:t> </a:t>
            </a:r>
            <a:r>
              <a:rPr lang="fr-FR" sz="1300" b="0" i="0" u="none" strike="noStrike" cap="none" spc="0">
                <a:solidFill>
                  <a:schemeClr val="tx1"/>
                </a:solidFill>
                <a:latin typeface="Arial"/>
                <a:ea typeface="Arial"/>
                <a:cs typeface="Arial"/>
              </a:rPr>
              <a:t>le </a:t>
            </a:r>
            <a:r>
              <a:rPr lang="fr-FR" sz="1300" b="0" i="0" u="none" strike="noStrike" cap="none" spc="0">
                <a:solidFill>
                  <a:schemeClr val="tx1"/>
                </a:solidFill>
                <a:latin typeface="Arial"/>
                <a:ea typeface="Arial"/>
                <a:cs typeface="Arial"/>
              </a:rPr>
              <a:t>« petit matériel » : </a:t>
            </a:r>
            <a:r>
              <a:rPr lang="fr-FR" sz="1300" b="0" i="0" u="none" strike="noStrike" cap="none" spc="0">
                <a:solidFill>
                  <a:schemeClr val="tx1"/>
                </a:solidFill>
                <a:latin typeface="Arial"/>
                <a:ea typeface="Arial"/>
                <a:cs typeface="Arial"/>
              </a:rPr>
              <a:t>stylo</a:t>
            </a:r>
            <a:r>
              <a:rPr lang="fr-FR" sz="1300" b="0" i="0" u="none" strike="noStrike" cap="none" spc="0">
                <a:solidFill>
                  <a:schemeClr val="tx1"/>
                </a:solidFill>
                <a:latin typeface="Arial"/>
                <a:ea typeface="Arial"/>
                <a:cs typeface="Arial"/>
              </a:rPr>
              <a:t>, gomme etc.</a:t>
            </a:r>
            <a:endParaRPr sz="1300">
              <a:solidFill>
                <a:schemeClr val="tx1"/>
              </a:solidFill>
              <a:latin typeface="Arial"/>
              <a:cs typeface="Arial"/>
            </a:endParaRPr>
          </a:p>
          <a:p>
            <a:pPr>
              <a:spcBef>
                <a:spcPts val="0"/>
              </a:spcBef>
              <a:buFontTx/>
              <a:buNone/>
              <a:defRPr/>
            </a:pPr>
            <a:endParaRPr sz="1300">
              <a:solidFill>
                <a:schemeClr val="tx1"/>
              </a:solidFill>
              <a:latin typeface="Arial"/>
              <a:cs typeface="Arial"/>
            </a:endParaRPr>
          </a:p>
          <a:p>
            <a:pPr marL="228806" indent="-228806">
              <a:spcBef>
                <a:spcPts val="0"/>
              </a:spcBef>
              <a:buFont typeface="Arial"/>
              <a:buChar char="•"/>
              <a:defRPr/>
            </a:pPr>
            <a:r>
              <a:rPr lang="fr-FR" sz="1300" b="0" i="0" u="none" strike="noStrike" cap="none" spc="0">
                <a:solidFill>
                  <a:schemeClr val="tx1"/>
                </a:solidFill>
                <a:latin typeface="Arial"/>
                <a:ea typeface="Arial"/>
                <a:cs typeface="Arial"/>
              </a:rPr>
              <a:t>L’ensemble des </a:t>
            </a:r>
            <a:r>
              <a:rPr lang="fr-FR" sz="1300" b="0" i="0" u="none" strike="noStrike" cap="none" spc="0">
                <a:solidFill>
                  <a:schemeClr val="tx1"/>
                </a:solidFill>
                <a:latin typeface="Arial"/>
                <a:ea typeface="Arial"/>
                <a:cs typeface="Arial"/>
              </a:rPr>
              <a:t>documents </a:t>
            </a:r>
            <a:r>
              <a:rPr lang="fr-FR" sz="1300" b="0" i="0" u="none" strike="noStrike" cap="none" spc="0">
                <a:solidFill>
                  <a:schemeClr val="tx1"/>
                </a:solidFill>
                <a:latin typeface="Arial"/>
                <a:ea typeface="Arial"/>
                <a:cs typeface="Arial"/>
              </a:rPr>
              <a:t>affichés doit être rangé là où vous l’avez trouvé (urnes ou cartable)</a:t>
            </a:r>
            <a:endParaRPr sz="1300">
              <a:solidFill>
                <a:schemeClr val="tx1"/>
              </a:solidFill>
              <a:latin typeface="Arial"/>
              <a:cs typeface="Arial"/>
            </a:endParaRPr>
          </a:p>
          <a:p>
            <a:pPr>
              <a:spcBef>
                <a:spcPts val="0"/>
              </a:spcBef>
              <a:buFontTx/>
              <a:buNone/>
              <a:defRPr/>
            </a:pPr>
            <a:endParaRPr sz="1300">
              <a:solidFill>
                <a:schemeClr val="tx1"/>
              </a:solidFill>
              <a:latin typeface="Arial"/>
              <a:cs typeface="Arial"/>
            </a:endParaRPr>
          </a:p>
          <a:p>
            <a:pPr marL="228806" indent="-228806">
              <a:spcBef>
                <a:spcPts val="0"/>
              </a:spcBef>
              <a:buFont typeface="Arial"/>
              <a:buChar char="•"/>
              <a:defRPr/>
            </a:pPr>
            <a:r>
              <a:rPr lang="fr-FR" sz="1300" b="0" i="0" u="none" strike="noStrike" cap="none" spc="0">
                <a:solidFill>
                  <a:schemeClr val="tx1"/>
                </a:solidFill>
                <a:latin typeface="Arial"/>
                <a:ea typeface="Arial"/>
                <a:cs typeface="Arial"/>
              </a:rPr>
              <a:t>Les rideaux, panneaux etc. doivent être correctement rangés dans l’urne, </a:t>
            </a:r>
            <a:r>
              <a:rPr lang="fr-FR" sz="1300" b="0" i="0" u="none" strike="noStrike" cap="none" spc="0">
                <a:solidFill>
                  <a:schemeClr val="tx1"/>
                </a:solidFill>
                <a:latin typeface="Arial"/>
                <a:ea typeface="Arial"/>
                <a:cs typeface="Arial"/>
              </a:rPr>
              <a:t>ils sont r</a:t>
            </a:r>
            <a:r>
              <a:rPr lang="fr-FR" sz="1300" b="0" i="0" u="none" strike="noStrike" cap="none" spc="0">
                <a:solidFill>
                  <a:schemeClr val="tx1"/>
                </a:solidFill>
                <a:latin typeface="Arial"/>
                <a:ea typeface="Arial"/>
                <a:cs typeface="Arial"/>
              </a:rPr>
              <a:t>éutilisés pour le prochain tour</a:t>
            </a:r>
            <a:r>
              <a:rPr lang="fr-FR" sz="1300">
                <a:solidFill>
                  <a:schemeClr val="tx1"/>
                </a:solidFill>
                <a:latin typeface="Arial"/>
                <a:cs typeface="Arial"/>
              </a:rPr>
              <a:t>.</a:t>
            </a:r>
            <a:r>
              <a:rPr lang="fr-FR" sz="1300">
                <a:solidFill>
                  <a:schemeClr val="tx1"/>
                </a:solidFill>
                <a:latin typeface="Arial"/>
                <a:cs typeface="Arial"/>
              </a:rPr>
              <a:t>..et pour le prochain scrutin !</a:t>
            </a:r>
            <a:endParaRPr sz="1300">
              <a:solidFill>
                <a:schemeClr val="tx1"/>
              </a:solidFill>
              <a:latin typeface="Arial"/>
              <a:cs typeface="Arial"/>
            </a:endParaRPr>
          </a:p>
          <a:p>
            <a:pPr>
              <a:spcBef>
                <a:spcPts val="0"/>
              </a:spcBef>
              <a:buFontTx/>
              <a:buNone/>
              <a:defRPr/>
            </a:pPr>
            <a:endParaRPr sz="1300">
              <a:solidFill>
                <a:schemeClr val="tx1"/>
              </a:solidFill>
              <a:latin typeface="Arial"/>
              <a:cs typeface="Arial"/>
            </a:endParaRPr>
          </a:p>
          <a:p>
            <a:pPr algn="l">
              <a:spcBef>
                <a:spcPts val="0"/>
              </a:spcBef>
              <a:defRPr/>
            </a:pPr>
            <a:endParaRPr sz="1300">
              <a:solidFill>
                <a:schemeClr val="tx1"/>
              </a:solidFill>
              <a:latin typeface="Arial"/>
              <a:cs typeface="Arial"/>
            </a:endParaRPr>
          </a:p>
          <a:p>
            <a:pPr>
              <a:defRPr/>
            </a:pPr>
            <a:endParaRPr sz="1300">
              <a:latin typeface="Arial"/>
              <a:cs typeface="Arial"/>
            </a:endParaRPr>
          </a:p>
        </p:txBody>
      </p:sp>
      <p:sp>
        <p:nvSpPr>
          <p:cNvPr id="1590535330" name=""/>
          <p:cNvSpPr txBox="1"/>
          <p:nvPr/>
        </p:nvSpPr>
        <p:spPr bwMode="auto">
          <a:xfrm flipH="0" flipV="0">
            <a:off x="-899659" y="874568"/>
            <a:ext cx="183240" cy="518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spcBef>
                <a:spcPts val="0"/>
              </a:spcBef>
              <a:buFontTx/>
              <a:buNone/>
              <a:defRPr/>
            </a:pPr>
            <a:endParaRPr sz="2800" b="1">
              <a:solidFill>
                <a:schemeClr val="accent2"/>
              </a:solidFill>
            </a:endParaRPr>
          </a:p>
        </p:txBody>
      </p:sp>
      <p:sp>
        <p:nvSpPr>
          <p:cNvPr id="1765628097" name=""/>
          <p:cNvSpPr txBox="1"/>
          <p:nvPr/>
        </p:nvSpPr>
        <p:spPr bwMode="auto">
          <a:xfrm flipH="0" flipV="0">
            <a:off x="7145983" y="1765421"/>
            <a:ext cx="1594980"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44250269" name="Titre 14"/>
          <p:cNvSpPr>
            <a:spLocks noGrp="1"/>
          </p:cNvSpPr>
          <p:nvPr>
            <p:ph type="title"/>
          </p:nvPr>
        </p:nvSpPr>
        <p:spPr bwMode="auto">
          <a:xfrm>
            <a:off x="227013" y="645778"/>
            <a:ext cx="8574862" cy="1047526"/>
          </a:xfrm>
        </p:spPr>
        <p:txBody>
          <a:bodyPr/>
          <a:lstStyle/>
          <a:p>
            <a:pPr algn="ctr">
              <a:defRPr/>
            </a:pPr>
            <a:r>
              <a:rPr lang="fr-FR" sz="2800"/>
              <a:t>Le rangement du bureau de vote</a:t>
            </a:r>
            <a:endParaRPr lang="fr-FR" sz="2800"/>
          </a:p>
        </p:txBody>
      </p:sp>
      <p:sp>
        <p:nvSpPr>
          <p:cNvPr id="1494918309" name="Espace réservé du texte 21"/>
          <p:cNvSpPr>
            <a:spLocks noGrp="1"/>
          </p:cNvSpPr>
          <p:nvPr>
            <p:ph type="body" sz="quarter" idx="16"/>
          </p:nvPr>
        </p:nvSpPr>
        <p:spPr bwMode="auto">
          <a:xfrm>
            <a:off x="481772" y="276606"/>
            <a:ext cx="4634331" cy="167999"/>
          </a:xfrm>
        </p:spPr>
        <p:txBody>
          <a:bodyPr/>
          <a:lstStyle/>
          <a:p>
            <a:pPr>
              <a:defRPr/>
            </a:pPr>
            <a:r>
              <a:rPr lang="fr-FR"/>
              <a:t>La clôture du scrutin</a:t>
            </a:r>
            <a:endParaRPr/>
          </a:p>
        </p:txBody>
      </p:sp>
      <p:sp>
        <p:nvSpPr>
          <p:cNvPr id="2130165298"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73897666"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grpSp>
        <p:nvGrpSpPr>
          <p:cNvPr id="252657772" name="Groupe 1"/>
          <p:cNvGrpSpPr/>
          <p:nvPr/>
        </p:nvGrpSpPr>
        <p:grpSpPr bwMode="auto">
          <a:xfrm flipH="0" flipV="0">
            <a:off x="1650278" y="1611482"/>
            <a:ext cx="3745220" cy="2229902"/>
            <a:chOff x="0" y="0"/>
            <a:chExt cx="3745220" cy="2229902"/>
          </a:xfrm>
        </p:grpSpPr>
        <p:pic>
          <p:nvPicPr>
            <p:cNvPr id="546405312" name="Image 2"/>
            <p:cNvPicPr>
              <a:picLocks noChangeAspect="1"/>
            </p:cNvPicPr>
            <p:nvPr/>
          </p:nvPicPr>
          <p:blipFill>
            <a:blip r:embed="rId3"/>
            <a:stretch/>
          </p:blipFill>
          <p:spPr bwMode="auto">
            <a:xfrm flipH="0" flipV="0">
              <a:off x="0" y="0"/>
              <a:ext cx="3208357" cy="2014906"/>
            </a:xfrm>
            <a:prstGeom prst="rect">
              <a:avLst/>
            </a:prstGeom>
            <a:noFill/>
            <a:ln>
              <a:noFill/>
            </a:ln>
          </p:spPr>
        </p:pic>
        <p:pic>
          <p:nvPicPr>
            <p:cNvPr id="1822901371" name="Image 8"/>
            <p:cNvPicPr>
              <a:picLocks noChangeAspect="1"/>
            </p:cNvPicPr>
            <p:nvPr/>
          </p:nvPicPr>
          <p:blipFill>
            <a:blip r:embed="rId4"/>
            <a:stretch/>
          </p:blipFill>
          <p:spPr bwMode="auto">
            <a:xfrm>
              <a:off x="2526805" y="1185622"/>
              <a:ext cx="1218414" cy="1044279"/>
            </a:xfrm>
            <a:prstGeom prst="rect">
              <a:avLst/>
            </a:prstGeom>
            <a:noFill/>
            <a:ln>
              <a:noFill/>
            </a:ln>
          </p:spPr>
        </p:pic>
      </p:grpSp>
      <p:grpSp>
        <p:nvGrpSpPr>
          <p:cNvPr id="1902283515" name="Groupe 1"/>
          <p:cNvGrpSpPr/>
          <p:nvPr/>
        </p:nvGrpSpPr>
        <p:grpSpPr bwMode="auto">
          <a:xfrm flipH="0" flipV="0">
            <a:off x="5473431" y="1612452"/>
            <a:ext cx="3057000" cy="1972411"/>
            <a:chOff x="0" y="0"/>
            <a:chExt cx="3057000" cy="1972411"/>
          </a:xfrm>
        </p:grpSpPr>
        <p:pic>
          <p:nvPicPr>
            <p:cNvPr id="951968095" name="Image 2"/>
            <p:cNvPicPr>
              <a:picLocks noChangeAspect="1"/>
            </p:cNvPicPr>
            <p:nvPr/>
          </p:nvPicPr>
          <p:blipFill>
            <a:blip r:embed="rId5"/>
            <a:stretch/>
          </p:blipFill>
          <p:spPr bwMode="auto">
            <a:xfrm>
              <a:off x="0" y="0"/>
              <a:ext cx="3057000" cy="1972411"/>
            </a:xfrm>
            <a:prstGeom prst="rect">
              <a:avLst/>
            </a:prstGeom>
            <a:solidFill>
              <a:schemeClr val="tx1"/>
            </a:solidFill>
            <a:ln>
              <a:noFill/>
            </a:ln>
          </p:spPr>
        </p:pic>
        <p:cxnSp>
          <p:nvCxnSpPr>
            <p:cNvPr id="1122743185" name="Connecteur droit 5"/>
            <p:cNvCxnSpPr>
              <a:cxnSpLocks/>
            </p:cNvCxnSpPr>
            <p:nvPr/>
          </p:nvCxnSpPr>
          <p:spPr bwMode="auto">
            <a:xfrm>
              <a:off x="318011" y="332834"/>
              <a:ext cx="1985095" cy="1320797"/>
            </a:xfrm>
            <a:prstGeom prst="line">
              <a:avLst/>
            </a:prstGeom>
            <a:ln w="63500">
              <a:solidFill>
                <a:schemeClr val="dk1"/>
              </a:solidFill>
            </a:ln>
          </p:spPr>
          <p:style>
            <a:lnRef idx="1">
              <a:schemeClr val="dk1"/>
            </a:lnRef>
            <a:fillRef idx="0">
              <a:schemeClr val="dk1"/>
            </a:fillRef>
            <a:effectRef idx="0">
              <a:schemeClr val="dk1"/>
            </a:effectRef>
            <a:fontRef idx="minor">
              <a:schemeClr val="tx1"/>
            </a:fontRef>
          </p:style>
        </p:cxnSp>
        <p:cxnSp>
          <p:nvCxnSpPr>
            <p:cNvPr id="1225922188" name="Connecteur droit 7"/>
            <p:cNvCxnSpPr>
              <a:cxnSpLocks/>
            </p:cNvCxnSpPr>
            <p:nvPr/>
          </p:nvCxnSpPr>
          <p:spPr bwMode="auto">
            <a:xfrm flipV="1">
              <a:off x="198975" y="281629"/>
              <a:ext cx="2223167" cy="1411661"/>
            </a:xfrm>
            <a:prstGeom prst="line">
              <a:avLst/>
            </a:prstGeom>
            <a:ln w="63500"/>
          </p:spPr>
          <p:style>
            <a:lnRef idx="1">
              <a:schemeClr val="dk1"/>
            </a:lnRef>
            <a:fillRef idx="0">
              <a:schemeClr val="dk1"/>
            </a:fillRef>
            <a:effectRef idx="0">
              <a:schemeClr val="dk1"/>
            </a:effectRef>
            <a:fontRef idx="minor">
              <a:schemeClr val="tx1"/>
            </a:fontRef>
          </p:style>
        </p:cxnSp>
        <p:pic>
          <p:nvPicPr>
            <p:cNvPr id="4176499" name="Image 11"/>
            <p:cNvPicPr>
              <a:picLocks noChangeAspect="1"/>
            </p:cNvPicPr>
            <p:nvPr/>
          </p:nvPicPr>
          <p:blipFill>
            <a:blip r:embed="rId6"/>
            <a:stretch/>
          </p:blipFill>
          <p:spPr bwMode="auto">
            <a:xfrm>
              <a:off x="2246506" y="1275616"/>
              <a:ext cx="810493" cy="696794"/>
            </a:xfrm>
            <a:prstGeom prst="rect">
              <a:avLst/>
            </a:prstGeom>
            <a:noFill/>
            <a:ln>
              <a:noFill/>
            </a:ln>
          </p:spPr>
        </p:pic>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59783082" name="Espace réservé du texte 21"/>
          <p:cNvSpPr>
            <a:spLocks noGrp="1"/>
          </p:cNvSpPr>
          <p:nvPr>
            <p:ph type="body" sz="quarter" idx="16"/>
          </p:nvPr>
        </p:nvSpPr>
        <p:spPr bwMode="auto">
          <a:xfrm>
            <a:off x="481774" y="259091"/>
            <a:ext cx="4626053" cy="169277"/>
          </a:xfrm>
        </p:spPr>
        <p:txBody>
          <a:bodyPr/>
          <a:lstStyle/>
          <a:p>
            <a:pPr>
              <a:defRPr/>
            </a:pPr>
            <a:r>
              <a:rPr lang="fr-FR"/>
              <a:t>La composition du BV</a:t>
            </a:r>
            <a:endParaRPr/>
          </a:p>
        </p:txBody>
      </p:sp>
      <p:sp>
        <p:nvSpPr>
          <p:cNvPr id="980734245"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933896254" name="ZoneTexte 1"/>
          <p:cNvSpPr txBox="1"/>
          <p:nvPr/>
        </p:nvSpPr>
        <p:spPr bwMode="auto">
          <a:xfrm>
            <a:off x="2139806" y="927103"/>
            <a:ext cx="4599717" cy="369332"/>
          </a:xfrm>
          <a:prstGeom prst="rect">
            <a:avLst/>
          </a:prstGeom>
          <a:noFill/>
        </p:spPr>
        <p:txBody>
          <a:bodyPr wrap="square" rtlCol="0">
            <a:spAutoFit/>
          </a:bodyPr>
          <a:lstStyle/>
          <a:p>
            <a:pPr algn="ctr">
              <a:defRPr/>
            </a:pPr>
            <a:r>
              <a:rPr lang="fr-FR" b="1">
                <a:latin typeface="Arial"/>
                <a:cs typeface="Arial"/>
              </a:rPr>
              <a:t>La fonction d’assesseur</a:t>
            </a:r>
            <a:endParaRPr lang="fr-FR" b="1">
              <a:latin typeface="Arial"/>
              <a:cs typeface="Arial"/>
            </a:endParaRPr>
          </a:p>
        </p:txBody>
      </p:sp>
      <p:sp>
        <p:nvSpPr>
          <p:cNvPr id="160996535" name="Rectangle 4"/>
          <p:cNvSpPr/>
          <p:nvPr/>
        </p:nvSpPr>
        <p:spPr bwMode="auto">
          <a:xfrm flipH="0" flipV="0">
            <a:off x="796734" y="2023688"/>
            <a:ext cx="7550530" cy="2652120"/>
          </a:xfrm>
          <a:prstGeom prst="rect">
            <a:avLst/>
          </a:prstGeom>
        </p:spPr>
        <p:txBody>
          <a:bodyPr wrap="square">
            <a:spAutoFit/>
          </a:bodyPr>
          <a:lstStyle/>
          <a:p>
            <a:pPr marL="285750" indent="-285750">
              <a:buFont typeface="Arial"/>
              <a:buChar char="•"/>
              <a:defRPr/>
            </a:pPr>
            <a:r>
              <a:rPr lang="fr-FR" sz="1400">
                <a:latin typeface="Arial"/>
                <a:cs typeface="Arial"/>
              </a:rPr>
              <a:t>En principe </a:t>
            </a:r>
            <a:r>
              <a:rPr lang="fr-FR" sz="1400" b="1">
                <a:latin typeface="Arial"/>
                <a:cs typeface="Arial"/>
              </a:rPr>
              <a:t>désigné par les </a:t>
            </a:r>
            <a:r>
              <a:rPr lang="fr-FR" sz="1400" b="1">
                <a:latin typeface="Arial"/>
                <a:cs typeface="Arial"/>
              </a:rPr>
              <a:t>candidats </a:t>
            </a:r>
            <a:r>
              <a:rPr lang="fr-FR" sz="1400">
                <a:latin typeface="Arial"/>
                <a:cs typeface="Arial"/>
              </a:rPr>
              <a:t>parmi les électeurs </a:t>
            </a:r>
            <a:r>
              <a:rPr lang="fr-FR" sz="1400">
                <a:latin typeface="Arial"/>
                <a:cs typeface="Arial"/>
              </a:rPr>
              <a:t>du </a:t>
            </a:r>
            <a:r>
              <a:rPr lang="fr-FR" sz="1400">
                <a:latin typeface="Arial"/>
                <a:cs typeface="Arial"/>
              </a:rPr>
              <a:t>département (assesseur </a:t>
            </a:r>
            <a:r>
              <a:rPr lang="fr-FR" sz="1400">
                <a:latin typeface="Arial"/>
                <a:cs typeface="Arial"/>
              </a:rPr>
              <a:t>titulaire)</a:t>
            </a:r>
            <a:endParaRPr/>
          </a:p>
          <a:p>
            <a:pPr>
              <a:defRPr/>
            </a:pPr>
            <a:endParaRPr lang="fr-FR" sz="1400">
              <a:latin typeface="Arial"/>
              <a:cs typeface="Arial"/>
            </a:endParaRPr>
          </a:p>
          <a:p>
            <a:pPr marL="285750" indent="-285750">
              <a:buFont typeface="Arial"/>
              <a:buChar char="•"/>
              <a:defRPr/>
            </a:pPr>
            <a:r>
              <a:rPr lang="fr-FR" sz="1400">
                <a:latin typeface="Arial"/>
                <a:cs typeface="Arial"/>
              </a:rPr>
              <a:t>La désignation d’un suppléant </a:t>
            </a:r>
            <a:r>
              <a:rPr lang="fr-FR" sz="1400">
                <a:latin typeface="Arial"/>
                <a:cs typeface="Arial"/>
              </a:rPr>
              <a:t>n’est </a:t>
            </a:r>
            <a:r>
              <a:rPr lang="fr-FR" sz="1400">
                <a:latin typeface="Arial"/>
                <a:cs typeface="Arial"/>
              </a:rPr>
              <a:t>possible que quand le </a:t>
            </a:r>
            <a:r>
              <a:rPr lang="fr-FR" sz="1400">
                <a:latin typeface="Arial"/>
                <a:cs typeface="Arial"/>
              </a:rPr>
              <a:t>titulaire </a:t>
            </a:r>
            <a:r>
              <a:rPr lang="fr-FR" sz="1400">
                <a:latin typeface="Arial"/>
                <a:cs typeface="Arial"/>
              </a:rPr>
              <a:t>est désigné par un </a:t>
            </a:r>
            <a:r>
              <a:rPr lang="fr-FR" sz="1400">
                <a:latin typeface="Arial"/>
                <a:cs typeface="Arial"/>
              </a:rPr>
              <a:t>candidat. Ils ne </a:t>
            </a:r>
            <a:r>
              <a:rPr lang="fr-FR" sz="1400">
                <a:latin typeface="Arial"/>
                <a:cs typeface="Arial"/>
              </a:rPr>
              <a:t>peuvent </a:t>
            </a:r>
            <a:r>
              <a:rPr lang="fr-FR" sz="1400">
                <a:latin typeface="Arial"/>
                <a:cs typeface="Arial"/>
              </a:rPr>
              <a:t>siéger en même temps.</a:t>
            </a:r>
            <a:endParaRPr/>
          </a:p>
          <a:p>
            <a:pPr marL="285750" indent="-285750">
              <a:buFont typeface="Arial"/>
              <a:buChar char="•"/>
              <a:defRPr/>
            </a:pPr>
            <a:endParaRPr lang="fr-FR" sz="1400">
              <a:latin typeface="Arial"/>
              <a:cs typeface="Arial"/>
            </a:endParaRPr>
          </a:p>
          <a:p>
            <a:pPr marL="285750" indent="-285750">
              <a:buFont typeface="Arial"/>
              <a:buChar char="•"/>
              <a:defRPr/>
            </a:pPr>
            <a:r>
              <a:rPr lang="fr-FR" sz="1400">
                <a:latin typeface="Arial"/>
                <a:cs typeface="Arial"/>
              </a:rPr>
              <a:t>Peut être désigné par le maire </a:t>
            </a:r>
            <a:r>
              <a:rPr lang="fr-FR" sz="1400">
                <a:latin typeface="Arial"/>
                <a:cs typeface="Arial"/>
              </a:rPr>
              <a:t>parmi </a:t>
            </a:r>
            <a:r>
              <a:rPr lang="fr-FR" sz="1400">
                <a:latin typeface="Arial"/>
                <a:cs typeface="Arial"/>
              </a:rPr>
              <a:t>les conseillers </a:t>
            </a:r>
            <a:r>
              <a:rPr lang="fr-FR" sz="1400">
                <a:latin typeface="Arial"/>
                <a:cs typeface="Arial"/>
              </a:rPr>
              <a:t>municipaux </a:t>
            </a:r>
            <a:r>
              <a:rPr lang="fr-FR" sz="1400">
                <a:latin typeface="Arial"/>
                <a:cs typeface="Arial"/>
              </a:rPr>
              <a:t>ou les électeurs de </a:t>
            </a:r>
            <a:r>
              <a:rPr lang="fr-FR" sz="1400">
                <a:latin typeface="Arial"/>
                <a:cs typeface="Arial"/>
              </a:rPr>
              <a:t>la </a:t>
            </a:r>
            <a:r>
              <a:rPr lang="fr-FR" sz="1400">
                <a:latin typeface="Arial"/>
                <a:cs typeface="Arial"/>
              </a:rPr>
              <a:t>commune (</a:t>
            </a:r>
            <a:r>
              <a:rPr lang="fr-FR" sz="1400" b="1">
                <a:latin typeface="Arial"/>
                <a:cs typeface="Arial"/>
              </a:rPr>
              <a:t>assesseur </a:t>
            </a:r>
            <a:r>
              <a:rPr lang="fr-FR" sz="1400" b="1">
                <a:latin typeface="Arial"/>
                <a:cs typeface="Arial"/>
              </a:rPr>
              <a:t>supplémentaire</a:t>
            </a:r>
            <a:r>
              <a:rPr lang="fr-FR" sz="1400">
                <a:latin typeface="Arial"/>
                <a:cs typeface="Arial"/>
              </a:rPr>
              <a:t>)</a:t>
            </a:r>
            <a:endParaRPr/>
          </a:p>
          <a:p>
            <a:pPr marL="285750" indent="-285750">
              <a:buFont typeface="Arial"/>
              <a:buChar char="•"/>
              <a:defRPr/>
            </a:pPr>
            <a:endParaRPr lang="fr-FR" sz="1400">
              <a:latin typeface="Arial"/>
              <a:cs typeface="Arial"/>
            </a:endParaRPr>
          </a:p>
          <a:p>
            <a:pPr marL="285750" indent="-285750">
              <a:buFont typeface="Wingdings"/>
              <a:buChar char="Ø"/>
              <a:defRPr/>
            </a:pPr>
            <a:r>
              <a:rPr lang="fr-FR" sz="1400">
                <a:latin typeface="Arial"/>
                <a:cs typeface="Arial"/>
              </a:rPr>
              <a:t>Si </a:t>
            </a:r>
            <a:r>
              <a:rPr lang="fr-FR" sz="1400">
                <a:latin typeface="Arial"/>
                <a:cs typeface="Arial"/>
              </a:rPr>
              <a:t>une insuffisance survient </a:t>
            </a:r>
            <a:r>
              <a:rPr lang="fr-FR" sz="1400">
                <a:latin typeface="Arial"/>
                <a:cs typeface="Arial"/>
              </a:rPr>
              <a:t>le jour du </a:t>
            </a:r>
            <a:r>
              <a:rPr lang="fr-FR" sz="1400">
                <a:latin typeface="Arial"/>
                <a:cs typeface="Arial"/>
              </a:rPr>
              <a:t>scrutin</a:t>
            </a:r>
            <a:r>
              <a:rPr lang="fr-FR" sz="1400">
                <a:latin typeface="Arial"/>
                <a:cs typeface="Arial"/>
              </a:rPr>
              <a:t>, </a:t>
            </a:r>
            <a:r>
              <a:rPr lang="fr-FR" sz="1400">
                <a:latin typeface="Arial"/>
                <a:cs typeface="Arial"/>
              </a:rPr>
              <a:t>il peut </a:t>
            </a:r>
            <a:r>
              <a:rPr lang="fr-FR" sz="1400">
                <a:latin typeface="Arial"/>
                <a:cs typeface="Arial"/>
              </a:rPr>
              <a:t>être désigné </a:t>
            </a:r>
            <a:r>
              <a:rPr lang="fr-FR" sz="1400">
                <a:latin typeface="Arial"/>
                <a:cs typeface="Arial"/>
              </a:rPr>
              <a:t>parmi </a:t>
            </a:r>
            <a:r>
              <a:rPr lang="fr-FR" sz="1400">
                <a:latin typeface="Arial"/>
                <a:cs typeface="Arial"/>
              </a:rPr>
              <a:t>les électeurs </a:t>
            </a:r>
            <a:r>
              <a:rPr lang="fr-FR" sz="1400">
                <a:latin typeface="Arial"/>
                <a:cs typeface="Arial"/>
              </a:rPr>
              <a:t>présents.</a:t>
            </a:r>
            <a:endParaRPr lang="fr-FR" sz="1400">
              <a:latin typeface="Arial"/>
              <a:cs typeface="Arial"/>
            </a:endParaRPr>
          </a:p>
          <a:p>
            <a:pPr marL="285750" indent="-285750">
              <a:buFont typeface="Arial"/>
              <a:buChar char="•"/>
              <a:defRPr/>
            </a:pPr>
            <a:endParaRPr lang="fr-FR" sz="1400">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64012235" name="Titre 14"/>
          <p:cNvSpPr>
            <a:spLocks noGrp="1"/>
          </p:cNvSpPr>
          <p:nvPr>
            <p:ph type="title"/>
          </p:nvPr>
        </p:nvSpPr>
        <p:spPr bwMode="auto">
          <a:xfrm flipH="0" flipV="0">
            <a:off x="1186466" y="612245"/>
            <a:ext cx="7303314" cy="779495"/>
          </a:xfrm>
        </p:spPr>
        <p:txBody>
          <a:bodyPr/>
          <a:lstStyle/>
          <a:p>
            <a:pPr algn="ctr">
              <a:defRPr/>
            </a:pPr>
            <a:r>
              <a:rPr lang="fr-FR" sz="2400" b="1" i="0" u="none" strike="noStrike" cap="none" spc="0">
                <a:solidFill>
                  <a:schemeClr val="tx1"/>
                </a:solidFill>
                <a:latin typeface="Arial"/>
                <a:ea typeface="Arial"/>
                <a:cs typeface="Arial"/>
              </a:rPr>
              <a:t>Le rangement du bureau de vote</a:t>
            </a:r>
            <a:endParaRPr sz="2400"/>
          </a:p>
          <a:p>
            <a:pPr>
              <a:defRPr/>
            </a:pPr>
            <a:endParaRPr/>
          </a:p>
        </p:txBody>
      </p:sp>
      <p:sp>
        <p:nvSpPr>
          <p:cNvPr id="1131817702" name="Espace réservé du texte 21"/>
          <p:cNvSpPr>
            <a:spLocks noGrp="1"/>
          </p:cNvSpPr>
          <p:nvPr>
            <p:ph type="body" sz="quarter" idx="16"/>
          </p:nvPr>
        </p:nvSpPr>
        <p:spPr bwMode="auto">
          <a:xfrm>
            <a:off x="481772" y="276606"/>
            <a:ext cx="4626770"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a:p>
        </p:txBody>
      </p:sp>
      <p:sp>
        <p:nvSpPr>
          <p:cNvPr id="1022553637"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388643395"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grpSp>
        <p:nvGrpSpPr>
          <p:cNvPr id="1278085310" name="Groupe 8"/>
          <p:cNvGrpSpPr/>
          <p:nvPr/>
        </p:nvGrpSpPr>
        <p:grpSpPr bwMode="auto">
          <a:xfrm flipH="0" flipV="0">
            <a:off x="1025064" y="1648526"/>
            <a:ext cx="3252061" cy="2985806"/>
            <a:chOff x="0" y="0"/>
            <a:chExt cx="3252061" cy="2985806"/>
          </a:xfrm>
        </p:grpSpPr>
        <p:pic>
          <p:nvPicPr>
            <p:cNvPr id="240131504" name="Image 2"/>
            <p:cNvPicPr>
              <a:picLocks noChangeAspect="1"/>
            </p:cNvPicPr>
            <p:nvPr/>
          </p:nvPicPr>
          <p:blipFill>
            <a:blip r:embed="rId3"/>
            <a:stretch/>
          </p:blipFill>
          <p:spPr bwMode="auto">
            <a:xfrm>
              <a:off x="0" y="0"/>
              <a:ext cx="3252061" cy="2390794"/>
            </a:xfrm>
            <a:prstGeom prst="rect">
              <a:avLst/>
            </a:prstGeom>
            <a:noFill/>
            <a:ln>
              <a:noFill/>
            </a:ln>
          </p:spPr>
        </p:pic>
        <p:pic>
          <p:nvPicPr>
            <p:cNvPr id="1568230153" name="Image 11"/>
            <p:cNvPicPr>
              <a:picLocks noChangeAspect="1"/>
            </p:cNvPicPr>
            <p:nvPr/>
          </p:nvPicPr>
          <p:blipFill>
            <a:blip r:embed="rId4"/>
            <a:stretch/>
          </p:blipFill>
          <p:spPr bwMode="auto">
            <a:xfrm>
              <a:off x="1027152" y="2092316"/>
              <a:ext cx="923654" cy="893490"/>
            </a:xfrm>
            <a:prstGeom prst="rect">
              <a:avLst/>
            </a:prstGeom>
            <a:noFill/>
            <a:ln>
              <a:noFill/>
            </a:ln>
          </p:spPr>
        </p:pic>
      </p:grpSp>
      <p:pic>
        <p:nvPicPr>
          <p:cNvPr id="207223667" name="Image 2"/>
          <p:cNvPicPr>
            <a:picLocks noChangeAspect="1"/>
          </p:cNvPicPr>
          <p:nvPr/>
        </p:nvPicPr>
        <p:blipFill>
          <a:blip r:embed="rId5"/>
          <a:stretch/>
        </p:blipFill>
        <p:spPr bwMode="auto">
          <a:xfrm flipH="0" flipV="0">
            <a:off x="4749220" y="1695935"/>
            <a:ext cx="3128735" cy="2300899"/>
          </a:xfrm>
          <a:prstGeom prst="rect">
            <a:avLst/>
          </a:prstGeom>
          <a:noFill/>
          <a:ln>
            <a:noFill/>
          </a:ln>
        </p:spPr>
      </p:pic>
      <p:pic>
        <p:nvPicPr>
          <p:cNvPr id="2110071460" name="Image 8"/>
          <p:cNvPicPr>
            <a:picLocks noChangeAspect="1"/>
          </p:cNvPicPr>
          <p:nvPr/>
        </p:nvPicPr>
        <p:blipFill>
          <a:blip r:embed="rId6"/>
          <a:stretch/>
        </p:blipFill>
        <p:spPr bwMode="auto">
          <a:xfrm flipH="0" flipV="0">
            <a:off x="5801102" y="3762444"/>
            <a:ext cx="1024971" cy="76531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62958534" name="Titre 14"/>
          <p:cNvSpPr>
            <a:spLocks noGrp="1"/>
          </p:cNvSpPr>
          <p:nvPr>
            <p:ph type="title"/>
          </p:nvPr>
        </p:nvSpPr>
        <p:spPr bwMode="auto">
          <a:xfrm>
            <a:off x="227014" y="717895"/>
            <a:ext cx="8574862" cy="1047526"/>
          </a:xfrm>
        </p:spPr>
        <p:txBody>
          <a:bodyPr/>
          <a:lstStyle/>
          <a:p>
            <a:pPr algn="ctr">
              <a:spcBef>
                <a:spcPts val="0"/>
              </a:spcBef>
              <a:buFontTx/>
              <a:buNone/>
              <a:defRPr/>
            </a:pPr>
            <a:r>
              <a:rPr lang="fr-FR" sz="2400" b="1" i="0" u="none" strike="noStrike" cap="none" spc="0">
                <a:solidFill>
                  <a:schemeClr val="tx1"/>
                </a:solidFill>
                <a:latin typeface="Arial"/>
                <a:ea typeface="Arial"/>
                <a:cs typeface="Arial"/>
              </a:rPr>
              <a:t>Le procès-verbal</a:t>
            </a:r>
            <a:endParaRPr sz="2400" b="1">
              <a:solidFill>
                <a:schemeClr val="accent2"/>
              </a:solidFill>
            </a:endParaRPr>
          </a:p>
          <a:p>
            <a:pPr>
              <a:defRPr/>
            </a:pPr>
            <a:endParaRPr/>
          </a:p>
        </p:txBody>
      </p:sp>
      <p:sp>
        <p:nvSpPr>
          <p:cNvPr id="289749915" name="Espace réservé du texte 21"/>
          <p:cNvSpPr>
            <a:spLocks noGrp="1"/>
          </p:cNvSpPr>
          <p:nvPr>
            <p:ph type="body" sz="quarter" idx="16"/>
          </p:nvPr>
        </p:nvSpPr>
        <p:spPr bwMode="auto">
          <a:xfrm>
            <a:off x="481772" y="276606"/>
            <a:ext cx="4626770"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a:p>
        </p:txBody>
      </p:sp>
      <p:sp>
        <p:nvSpPr>
          <p:cNvPr id="1887201082"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177298131"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611209340" name="ZoneTexte 2"/>
          <p:cNvSpPr txBox="1"/>
          <p:nvPr/>
        </p:nvSpPr>
        <p:spPr bwMode="auto">
          <a:xfrm flipH="0" flipV="0">
            <a:off x="278969" y="1868978"/>
            <a:ext cx="7726178" cy="2667359"/>
          </a:xfrm>
          <a:prstGeom prst="rect">
            <a:avLst/>
          </a:prstGeom>
          <a:noFill/>
        </p:spPr>
        <p:txBody>
          <a:bodyPr wrap="square" rtlCol="0">
            <a:spAutoFit/>
          </a:bodyPr>
          <a:lstStyle/>
          <a:p>
            <a:pPr>
              <a:spcBef>
                <a:spcPts val="0"/>
              </a:spcBef>
              <a:buFontTx/>
              <a:buNone/>
              <a:defRPr/>
            </a:pPr>
            <a:r>
              <a:rPr lang="fr-FR" sz="1300" b="1" i="0" u="none" strike="noStrike" cap="none" spc="0">
                <a:solidFill>
                  <a:schemeClr val="tx1"/>
                </a:solidFill>
                <a:latin typeface="Arial"/>
                <a:ea typeface="Arial"/>
                <a:cs typeface="Arial"/>
              </a:rPr>
              <a:t>La rédaction du procès-verbal est un moment important et il est nécessaire d’être très attentif afin d’éviter toute erreur.</a:t>
            </a:r>
            <a:endParaRPr sz="1300">
              <a:solidFill>
                <a:schemeClr val="tx1"/>
              </a:solidFill>
              <a:latin typeface="Arial"/>
              <a:cs typeface="Arial"/>
            </a:endParaRPr>
          </a:p>
          <a:p>
            <a:pPr>
              <a:spcBef>
                <a:spcPts val="0"/>
              </a:spcBef>
              <a:buFontTx/>
              <a:buNone/>
              <a:defRPr/>
            </a:pPr>
            <a:endParaRPr sz="1300">
              <a:solidFill>
                <a:schemeClr val="tx1"/>
              </a:solidFill>
              <a:latin typeface="Arial"/>
              <a:cs typeface="Arial"/>
            </a:endParaRPr>
          </a:p>
          <a:p>
            <a:pPr>
              <a:spcBef>
                <a:spcPts val="0"/>
              </a:spcBef>
              <a:buFontTx/>
              <a:buNone/>
              <a:defRPr/>
            </a:pPr>
            <a:r>
              <a:rPr lang="fr-FR" sz="1300" b="1" i="0" u="none" strike="noStrike" cap="none" spc="0">
                <a:solidFill>
                  <a:schemeClr val="tx1"/>
                </a:solidFill>
                <a:latin typeface="Arial"/>
                <a:ea typeface="Arial"/>
                <a:cs typeface="Arial"/>
              </a:rPr>
              <a:t>Il est rédigé </a:t>
            </a:r>
            <a:r>
              <a:rPr lang="fr-FR" sz="1300" b="1" i="0" u="sng" strike="noStrike" cap="none" spc="0">
                <a:solidFill>
                  <a:schemeClr val="tx1"/>
                </a:solidFill>
                <a:latin typeface="Arial"/>
                <a:ea typeface="Arial"/>
                <a:cs typeface="Arial"/>
              </a:rPr>
              <a:t>avec soin</a:t>
            </a:r>
            <a:r>
              <a:rPr lang="fr-FR" sz="1300" b="0" i="0" u="none" strike="noStrike" cap="none" spc="0">
                <a:solidFill>
                  <a:schemeClr val="tx1"/>
                </a:solidFill>
                <a:latin typeface="Arial"/>
                <a:ea typeface="Arial"/>
                <a:cs typeface="Arial"/>
              </a:rPr>
              <a:t> par l ’employé du bureau de vote (au stylo bleu ou noir et sans rature)</a:t>
            </a:r>
            <a:endParaRPr sz="1300">
              <a:solidFill>
                <a:schemeClr val="tx1"/>
              </a:solidFill>
              <a:latin typeface="Arial"/>
              <a:cs typeface="Arial"/>
            </a:endParaRPr>
          </a:p>
          <a:p>
            <a:pPr>
              <a:spcBef>
                <a:spcPts val="0"/>
              </a:spcBef>
              <a:buFontTx/>
              <a:buNone/>
              <a:defRPr/>
            </a:pPr>
            <a:endParaRPr sz="1300">
              <a:solidFill>
                <a:schemeClr val="tx1"/>
              </a:solidFill>
              <a:latin typeface="Arial"/>
              <a:cs typeface="Arial"/>
            </a:endParaRPr>
          </a:p>
          <a:p>
            <a:pPr>
              <a:spcBef>
                <a:spcPts val="0"/>
              </a:spcBef>
              <a:buFontTx/>
              <a:buNone/>
              <a:defRPr/>
            </a:pPr>
            <a:r>
              <a:rPr lang="fr-FR" sz="1300" b="1" i="0" u="none" strike="noStrike" cap="none" spc="0">
                <a:solidFill>
                  <a:schemeClr val="tx1"/>
                </a:solidFill>
                <a:latin typeface="Arial"/>
                <a:ea typeface="Arial"/>
                <a:cs typeface="Arial"/>
              </a:rPr>
              <a:t>Il est établi</a:t>
            </a:r>
            <a:r>
              <a:rPr lang="fr-FR" sz="1300" b="0" i="0" u="none" strike="noStrike" cap="none" spc="0">
                <a:solidFill>
                  <a:schemeClr val="tx1"/>
                </a:solidFill>
                <a:latin typeface="Arial"/>
                <a:ea typeface="Arial"/>
                <a:cs typeface="Arial"/>
              </a:rPr>
              <a:t> en 2 exemplaires (les préparer au cours de la journée)</a:t>
            </a:r>
            <a:endParaRPr sz="1300">
              <a:solidFill>
                <a:schemeClr val="tx1"/>
              </a:solidFill>
              <a:latin typeface="Arial"/>
              <a:cs typeface="Arial"/>
            </a:endParaRPr>
          </a:p>
          <a:p>
            <a:pPr>
              <a:spcBef>
                <a:spcPts val="0"/>
              </a:spcBef>
              <a:buFontTx/>
              <a:buNone/>
              <a:defRPr/>
            </a:pPr>
            <a:endParaRPr sz="1300">
              <a:solidFill>
                <a:schemeClr val="tx1"/>
              </a:solidFill>
              <a:latin typeface="Arial"/>
              <a:cs typeface="Arial"/>
            </a:endParaRPr>
          </a:p>
          <a:p>
            <a:pPr>
              <a:spcBef>
                <a:spcPts val="0"/>
              </a:spcBef>
              <a:buFontTx/>
              <a:buNone/>
              <a:defRPr/>
            </a:pPr>
            <a:r>
              <a:rPr lang="fr-FR" sz="1300" b="0" i="0" u="none" strike="noStrike" cap="none" spc="0">
                <a:solidFill>
                  <a:schemeClr val="tx1"/>
                </a:solidFill>
                <a:latin typeface="Arial"/>
                <a:ea typeface="Arial"/>
                <a:cs typeface="Arial"/>
              </a:rPr>
              <a:t>Les délégués doivent être obligatoirement invités à signer ces 2 procès-verbaux.</a:t>
            </a:r>
            <a:endParaRPr sz="1300">
              <a:solidFill>
                <a:schemeClr val="tx1"/>
              </a:solidFill>
              <a:latin typeface="Arial"/>
              <a:cs typeface="Arial"/>
            </a:endParaRPr>
          </a:p>
          <a:p>
            <a:pPr>
              <a:spcBef>
                <a:spcPts val="0"/>
              </a:spcBef>
              <a:buFontTx/>
              <a:buNone/>
              <a:defRPr/>
            </a:pPr>
            <a:endParaRPr sz="1300">
              <a:solidFill>
                <a:schemeClr val="tx1"/>
              </a:solidFill>
              <a:latin typeface="Arial"/>
              <a:cs typeface="Arial"/>
            </a:endParaRPr>
          </a:p>
          <a:p>
            <a:pPr>
              <a:spcBef>
                <a:spcPts val="0"/>
              </a:spcBef>
              <a:buFontTx/>
              <a:buNone/>
              <a:defRPr/>
            </a:pPr>
            <a:r>
              <a:rPr lang="fr-FR" sz="1300" b="0" i="0" u="none" strike="noStrike" cap="none" spc="0">
                <a:solidFill>
                  <a:schemeClr val="tx1"/>
                </a:solidFill>
                <a:latin typeface="Arial"/>
                <a:ea typeface="Arial"/>
                <a:cs typeface="Arial"/>
              </a:rPr>
              <a:t>Après l’établissement du procès-verbal le Président proclame le résultat.</a:t>
            </a:r>
            <a:endParaRPr sz="1300">
              <a:solidFill>
                <a:schemeClr val="tx1"/>
              </a:solidFill>
              <a:latin typeface="Arial"/>
              <a:cs typeface="Arial"/>
            </a:endParaRPr>
          </a:p>
          <a:p>
            <a:pPr>
              <a:spcBef>
                <a:spcPts val="0"/>
              </a:spcBef>
              <a:buFontTx/>
              <a:buNone/>
              <a:defRPr/>
            </a:pPr>
            <a:endParaRPr sz="1300">
              <a:solidFill>
                <a:schemeClr val="tx1"/>
              </a:solidFill>
              <a:latin typeface="Arial"/>
              <a:cs typeface="Arial"/>
            </a:endParaRPr>
          </a:p>
          <a:p>
            <a:pPr algn="l">
              <a:spcBef>
                <a:spcPts val="0"/>
              </a:spcBef>
              <a:defRPr/>
            </a:pPr>
            <a:endParaRPr sz="1300">
              <a:solidFill>
                <a:schemeClr val="tx1"/>
              </a:solidFill>
              <a:latin typeface="Arial"/>
              <a:cs typeface="Arial"/>
            </a:endParaRPr>
          </a:p>
          <a:p>
            <a:pPr>
              <a:defRPr/>
            </a:pPr>
            <a:endParaRPr sz="1300">
              <a:latin typeface="Arial"/>
              <a:cs typeface="Arial"/>
            </a:endParaRPr>
          </a:p>
        </p:txBody>
      </p:sp>
      <p:sp>
        <p:nvSpPr>
          <p:cNvPr id="189474749" name=""/>
          <p:cNvSpPr txBox="1"/>
          <p:nvPr/>
        </p:nvSpPr>
        <p:spPr bwMode="auto">
          <a:xfrm flipH="0" flipV="0">
            <a:off x="-899659" y="874568"/>
            <a:ext cx="183240" cy="518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spcBef>
                <a:spcPts val="0"/>
              </a:spcBef>
              <a:buFontTx/>
              <a:buNone/>
              <a:defRPr/>
            </a:pPr>
            <a:endParaRPr sz="2800" b="1">
              <a:solidFill>
                <a:schemeClr val="accent2"/>
              </a:solidFill>
            </a:endParaRPr>
          </a:p>
        </p:txBody>
      </p:sp>
      <p:sp>
        <p:nvSpPr>
          <p:cNvPr id="1322738516" name=""/>
          <p:cNvSpPr txBox="1"/>
          <p:nvPr/>
        </p:nvSpPr>
        <p:spPr bwMode="auto">
          <a:xfrm flipH="0" flipV="0">
            <a:off x="7145983" y="1765421"/>
            <a:ext cx="1594980"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25650058" name="Espace réservé du texte 21"/>
          <p:cNvSpPr>
            <a:spLocks noGrp="1"/>
          </p:cNvSpPr>
          <p:nvPr>
            <p:ph type="body" sz="quarter" idx="16"/>
          </p:nvPr>
        </p:nvSpPr>
        <p:spPr bwMode="auto">
          <a:xfrm>
            <a:off x="481773" y="276606"/>
            <a:ext cx="2204088"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lang="fr-FR"/>
          </a:p>
        </p:txBody>
      </p:sp>
      <p:sp>
        <p:nvSpPr>
          <p:cNvPr id="922949373"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23 février 2326</a:t>
            </a:r>
            <a:endParaRPr/>
          </a:p>
        </p:txBody>
      </p:sp>
      <p:sp>
        <p:nvSpPr>
          <p:cNvPr id="957983556" name="ZoneTexte 1"/>
          <p:cNvSpPr txBox="1"/>
          <p:nvPr/>
        </p:nvSpPr>
        <p:spPr bwMode="auto">
          <a:xfrm>
            <a:off x="1560178" y="4747106"/>
            <a:ext cx="1124964" cy="169276"/>
          </a:xfrm>
          <a:prstGeom prst="rect">
            <a:avLst/>
          </a:prstGeom>
          <a:noFill/>
        </p:spPr>
        <p:txBody>
          <a:bodyPr wrap="square" rtlCol="0">
            <a:spAutoFit/>
          </a:bodyPr>
          <a:lstStyle/>
          <a:p>
            <a:pPr>
              <a:defRPr/>
            </a:pPr>
            <a:r>
              <a:rPr lang="fr-FR" sz="500" b="1">
                <a:latin typeface="Arial"/>
                <a:cs typeface="Arial"/>
              </a:rPr>
              <a:t>Mairie du 3</a:t>
            </a:r>
            <a:r>
              <a:rPr lang="fr-FR" sz="500" b="1" baseline="30000">
                <a:latin typeface="Arial"/>
                <a:cs typeface="Arial"/>
              </a:rPr>
              <a:t>e</a:t>
            </a:r>
            <a:r>
              <a:rPr lang="fr-FR" sz="500" b="1">
                <a:latin typeface="Arial"/>
                <a:cs typeface="Arial"/>
              </a:rPr>
              <a:t> Arrondissement</a:t>
            </a:r>
            <a:endParaRPr/>
          </a:p>
        </p:txBody>
      </p:sp>
      <p:sp>
        <p:nvSpPr>
          <p:cNvPr id="1572242996" name="Rectangle 6"/>
          <p:cNvSpPr>
            <a:spLocks noChangeArrowheads="1"/>
          </p:cNvSpPr>
          <p:nvPr/>
        </p:nvSpPr>
        <p:spPr bwMode="auto">
          <a:xfrm>
            <a:off x="2736375" y="573044"/>
            <a:ext cx="3104030" cy="523219"/>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2800" b="1"/>
              <a:t>Le procès Verbal</a:t>
            </a:r>
            <a:endParaRPr/>
          </a:p>
        </p:txBody>
      </p:sp>
      <p:pic>
        <p:nvPicPr>
          <p:cNvPr id="1659545580" name="Image 4"/>
          <p:cNvPicPr>
            <a:picLocks noChangeAspect="1"/>
          </p:cNvPicPr>
          <p:nvPr/>
        </p:nvPicPr>
        <p:blipFill>
          <a:blip r:embed="rId3"/>
          <a:stretch/>
        </p:blipFill>
        <p:spPr bwMode="auto">
          <a:xfrm>
            <a:off x="1359568" y="1225197"/>
            <a:ext cx="6254170" cy="3539670"/>
          </a:xfrm>
          <a:prstGeom prst="rect">
            <a:avLst/>
          </a:prstGeom>
        </p:spPr>
      </p:pic>
      <p:sp>
        <p:nvSpPr>
          <p:cNvPr id="40775048" name=""/>
          <p:cNvSpPr/>
          <p:nvPr/>
        </p:nvSpPr>
        <p:spPr bwMode="auto">
          <a:xfrm flipH="0" flipV="0">
            <a:off x="5472372" y="3938622"/>
            <a:ext cx="236386" cy="159908"/>
          </a:xfrm>
          <a:prstGeom prst="rect">
            <a:avLst/>
          </a:prstGeom>
          <a:solidFill>
            <a:schemeClr val="bg1"/>
          </a:solid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1929079497" name=""/>
          <p:cNvSpPr/>
          <p:nvPr/>
        </p:nvSpPr>
        <p:spPr bwMode="auto">
          <a:xfrm flipH="0" flipV="0">
            <a:off x="2126927" y="2536986"/>
            <a:ext cx="229434" cy="69525"/>
          </a:xfrm>
          <a:prstGeom prst="rect">
            <a:avLst/>
          </a:prstGeom>
          <a:solidFill>
            <a:schemeClr val="bg1"/>
          </a:solid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54590044" name="Espace réservé du texte 21"/>
          <p:cNvSpPr>
            <a:spLocks noGrp="1"/>
          </p:cNvSpPr>
          <p:nvPr>
            <p:ph type="body" sz="quarter" idx="16"/>
          </p:nvPr>
        </p:nvSpPr>
        <p:spPr bwMode="auto">
          <a:xfrm>
            <a:off x="481773" y="276606"/>
            <a:ext cx="2204088"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lang="fr-FR"/>
          </a:p>
        </p:txBody>
      </p:sp>
      <p:sp>
        <p:nvSpPr>
          <p:cNvPr id="1908655712"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23 février 2326</a:t>
            </a:r>
            <a:endParaRPr/>
          </a:p>
        </p:txBody>
      </p:sp>
      <p:sp>
        <p:nvSpPr>
          <p:cNvPr id="2104395975" name="ZoneTexte 1"/>
          <p:cNvSpPr txBox="1"/>
          <p:nvPr/>
        </p:nvSpPr>
        <p:spPr bwMode="auto">
          <a:xfrm>
            <a:off x="1560178" y="4747106"/>
            <a:ext cx="1124964" cy="169276"/>
          </a:xfrm>
          <a:prstGeom prst="rect">
            <a:avLst/>
          </a:prstGeom>
          <a:noFill/>
        </p:spPr>
        <p:txBody>
          <a:bodyPr wrap="square" rtlCol="0">
            <a:spAutoFit/>
          </a:bodyPr>
          <a:lstStyle/>
          <a:p>
            <a:pPr>
              <a:defRPr/>
            </a:pPr>
            <a:r>
              <a:rPr lang="fr-FR" sz="500" b="1">
                <a:latin typeface="Arial"/>
                <a:cs typeface="Arial"/>
              </a:rPr>
              <a:t>Mairie du 3</a:t>
            </a:r>
            <a:r>
              <a:rPr lang="fr-FR" sz="500" b="1" baseline="30000">
                <a:latin typeface="Arial"/>
                <a:cs typeface="Arial"/>
              </a:rPr>
              <a:t>e</a:t>
            </a:r>
            <a:r>
              <a:rPr lang="fr-FR" sz="500" b="1">
                <a:latin typeface="Arial"/>
                <a:cs typeface="Arial"/>
              </a:rPr>
              <a:t> Arrondissement</a:t>
            </a:r>
            <a:endParaRPr/>
          </a:p>
        </p:txBody>
      </p:sp>
      <p:sp>
        <p:nvSpPr>
          <p:cNvPr id="965335248" name="Rectangle 6"/>
          <p:cNvSpPr>
            <a:spLocks noChangeArrowheads="1"/>
          </p:cNvSpPr>
          <p:nvPr/>
        </p:nvSpPr>
        <p:spPr bwMode="auto">
          <a:xfrm>
            <a:off x="3012147" y="402919"/>
            <a:ext cx="2720994" cy="461664"/>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2400" b="1"/>
              <a:t>Le procès Verbal</a:t>
            </a:r>
            <a:endParaRPr/>
          </a:p>
        </p:txBody>
      </p:sp>
      <p:pic>
        <p:nvPicPr>
          <p:cNvPr id="306141720" name="Image 4"/>
          <p:cNvPicPr>
            <a:picLocks noChangeAspect="1"/>
          </p:cNvPicPr>
          <p:nvPr/>
        </p:nvPicPr>
        <p:blipFill>
          <a:blip r:embed="rId3"/>
          <a:stretch/>
        </p:blipFill>
        <p:spPr bwMode="auto">
          <a:xfrm>
            <a:off x="1474006" y="871436"/>
            <a:ext cx="6649236" cy="3744090"/>
          </a:xfrm>
          <a:prstGeom prst="rect">
            <a:avLst/>
          </a:prstGeom>
        </p:spPr>
      </p:pic>
      <p:sp>
        <p:nvSpPr>
          <p:cNvPr id="17474583" name=""/>
          <p:cNvSpPr/>
          <p:nvPr/>
        </p:nvSpPr>
        <p:spPr bwMode="auto">
          <a:xfrm flipH="0" flipV="0">
            <a:off x="3803758" y="1786806"/>
            <a:ext cx="180766" cy="76478"/>
          </a:xfrm>
          <a:prstGeom prst="rect">
            <a:avLst/>
          </a:prstGeom>
          <a:solidFill>
            <a:schemeClr val="bg1"/>
          </a:solid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1266921579" name=""/>
          <p:cNvSpPr/>
          <p:nvPr/>
        </p:nvSpPr>
        <p:spPr bwMode="auto">
          <a:xfrm flipH="0" flipV="1">
            <a:off x="7565091" y="2682382"/>
            <a:ext cx="187440" cy="147306"/>
          </a:xfrm>
          <a:prstGeom prst="rect">
            <a:avLst/>
          </a:prstGeom>
          <a:solidFill>
            <a:schemeClr val="bg1"/>
          </a:solid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66697372" name="Espace réservé du texte 21"/>
          <p:cNvSpPr>
            <a:spLocks noGrp="1"/>
          </p:cNvSpPr>
          <p:nvPr>
            <p:ph type="body" sz="quarter" idx="16"/>
          </p:nvPr>
        </p:nvSpPr>
        <p:spPr bwMode="auto">
          <a:xfrm>
            <a:off x="481773" y="276606"/>
            <a:ext cx="2204088"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lang="fr-FR"/>
          </a:p>
        </p:txBody>
      </p:sp>
      <p:sp>
        <p:nvSpPr>
          <p:cNvPr id="1831637900"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23 février 2326</a:t>
            </a:r>
            <a:endParaRPr/>
          </a:p>
        </p:txBody>
      </p:sp>
      <p:sp>
        <p:nvSpPr>
          <p:cNvPr id="811738457" name="ZoneTexte 1"/>
          <p:cNvSpPr txBox="1"/>
          <p:nvPr/>
        </p:nvSpPr>
        <p:spPr bwMode="auto">
          <a:xfrm>
            <a:off x="1560178" y="4747106"/>
            <a:ext cx="1124964" cy="169276"/>
          </a:xfrm>
          <a:prstGeom prst="rect">
            <a:avLst/>
          </a:prstGeom>
          <a:noFill/>
        </p:spPr>
        <p:txBody>
          <a:bodyPr wrap="square" rtlCol="0">
            <a:spAutoFit/>
          </a:bodyPr>
          <a:lstStyle/>
          <a:p>
            <a:pPr>
              <a:defRPr/>
            </a:pPr>
            <a:r>
              <a:rPr lang="fr-FR" sz="500" b="1">
                <a:latin typeface="Arial"/>
                <a:cs typeface="Arial"/>
              </a:rPr>
              <a:t>Mairie du 3</a:t>
            </a:r>
            <a:r>
              <a:rPr lang="fr-FR" sz="500" b="1" baseline="30000">
                <a:latin typeface="Arial"/>
                <a:cs typeface="Arial"/>
              </a:rPr>
              <a:t>e</a:t>
            </a:r>
            <a:r>
              <a:rPr lang="fr-FR" sz="500" b="1">
                <a:latin typeface="Arial"/>
                <a:cs typeface="Arial"/>
              </a:rPr>
              <a:t> Arrondissement</a:t>
            </a:r>
            <a:endParaRPr/>
          </a:p>
        </p:txBody>
      </p:sp>
      <p:sp>
        <p:nvSpPr>
          <p:cNvPr id="784470791" name="Rectangle 6"/>
          <p:cNvSpPr>
            <a:spLocks noChangeArrowheads="1"/>
          </p:cNvSpPr>
          <p:nvPr/>
        </p:nvSpPr>
        <p:spPr bwMode="auto">
          <a:xfrm>
            <a:off x="2859746" y="493216"/>
            <a:ext cx="2670194" cy="461664"/>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2400" b="1"/>
              <a:t>Le procès Verbal</a:t>
            </a:r>
            <a:endParaRPr/>
          </a:p>
        </p:txBody>
      </p:sp>
      <p:grpSp>
        <p:nvGrpSpPr>
          <p:cNvPr id="1956300692" name="Groupe 27"/>
          <p:cNvGrpSpPr/>
          <p:nvPr/>
        </p:nvGrpSpPr>
        <p:grpSpPr bwMode="auto">
          <a:xfrm>
            <a:off x="4100283" y="954882"/>
            <a:ext cx="4646756" cy="3695400"/>
            <a:chOff x="4135437" y="1700211"/>
            <a:chExt cx="7390514" cy="5800723"/>
          </a:xfrm>
        </p:grpSpPr>
        <p:grpSp>
          <p:nvGrpSpPr>
            <p:cNvPr id="1860392315" name="Group 31"/>
            <p:cNvGrpSpPr/>
            <p:nvPr/>
          </p:nvGrpSpPr>
          <p:grpSpPr bwMode="auto">
            <a:xfrm>
              <a:off x="5499812" y="6851649"/>
              <a:ext cx="6026139" cy="649287"/>
              <a:chOff x="4164" y="4315"/>
              <a:chExt cx="6900" cy="408"/>
            </a:xfrm>
          </p:grpSpPr>
          <p:sp>
            <p:nvSpPr>
              <p:cNvPr id="363208051" name="Rectangle 19"/>
              <p:cNvSpPr>
                <a:spLocks noChangeArrowheads="1"/>
              </p:cNvSpPr>
              <p:nvPr/>
            </p:nvSpPr>
            <p:spPr bwMode="auto">
              <a:xfrm>
                <a:off x="4650" y="4315"/>
                <a:ext cx="6414" cy="408"/>
              </a:xfrm>
              <a:prstGeom prst="rect">
                <a:avLst/>
              </a:prstGeom>
              <a:solidFill>
                <a:schemeClr val="bg1"/>
              </a:solidFill>
              <a:ln w="38100">
                <a:solidFill>
                  <a:srgbClr val="FF0000"/>
                </a:solidFill>
                <a:miter lim="800000"/>
                <a:headEnd/>
                <a:tailEnd/>
              </a:ln>
              <a:effectLst/>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fr-FR" sz="1800"/>
              </a:p>
            </p:txBody>
          </p:sp>
          <p:sp>
            <p:nvSpPr>
              <p:cNvPr id="24357470" name="Text Box 20"/>
              <p:cNvSpPr txBox="1">
                <a:spLocks noChangeArrowheads="1"/>
              </p:cNvSpPr>
              <p:nvPr/>
            </p:nvSpPr>
            <p:spPr bwMode="auto">
              <a:xfrm>
                <a:off x="5205" y="4399"/>
                <a:ext cx="5749" cy="288"/>
              </a:xfrm>
              <a:prstGeom prst="rect">
                <a:avLst/>
              </a:prstGeom>
              <a:noFill/>
              <a:ln>
                <a:noFill/>
              </a:ln>
              <a:effectLst/>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1300" b="1"/>
                  <a:t>Indiquez les noms des délégués</a:t>
                </a:r>
                <a:endParaRPr/>
              </a:p>
            </p:txBody>
          </p:sp>
          <p:pic>
            <p:nvPicPr>
              <p:cNvPr id="1851518427" name="Picture 21" descr="danger"/>
              <p:cNvPicPr>
                <a:picLocks noChangeAspect="1" noChangeArrowheads="1"/>
              </p:cNvPicPr>
              <p:nvPr/>
            </p:nvPicPr>
            <p:blipFill>
              <a:blip r:embed="rId3"/>
              <a:stretch/>
            </p:blipFill>
            <p:spPr bwMode="auto">
              <a:xfrm>
                <a:off x="4164" y="4438"/>
                <a:ext cx="416" cy="211"/>
              </a:xfrm>
              <a:prstGeom prst="rect">
                <a:avLst/>
              </a:prstGeom>
              <a:noFill/>
              <a:ln>
                <a:noFill/>
              </a:ln>
            </p:spPr>
          </p:pic>
        </p:grpSp>
        <p:sp>
          <p:nvSpPr>
            <p:cNvPr id="1522139612" name="Rectangle 23"/>
            <p:cNvSpPr>
              <a:spLocks noChangeArrowheads="1"/>
            </p:cNvSpPr>
            <p:nvPr/>
          </p:nvSpPr>
          <p:spPr bwMode="auto">
            <a:xfrm>
              <a:off x="4135437" y="1700211"/>
              <a:ext cx="287336" cy="215898"/>
            </a:xfrm>
            <a:prstGeom prst="rect">
              <a:avLst/>
            </a:prstGeom>
            <a:solidFill>
              <a:srgbClr val="FFFFFF"/>
            </a:solidFill>
            <a:ln w="9525">
              <a:solidFill>
                <a:srgbClr val="FFFFFF"/>
              </a:solidFill>
              <a:miter lim="800000"/>
              <a:headEnd/>
              <a:tailEnd/>
            </a:ln>
            <a:effectLst/>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fr-FR" sz="1800"/>
            </a:p>
          </p:txBody>
        </p:sp>
      </p:grpSp>
      <p:pic>
        <p:nvPicPr>
          <p:cNvPr id="2062410170" name="Image 5"/>
          <p:cNvPicPr>
            <a:picLocks noChangeAspect="1"/>
          </p:cNvPicPr>
          <p:nvPr/>
        </p:nvPicPr>
        <p:blipFill>
          <a:blip r:embed="rId4"/>
          <a:stretch/>
        </p:blipFill>
        <p:spPr bwMode="auto">
          <a:xfrm>
            <a:off x="977067" y="978158"/>
            <a:ext cx="7022147" cy="306836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60749076" name="Espace réservé du texte 21"/>
          <p:cNvSpPr>
            <a:spLocks noGrp="1"/>
          </p:cNvSpPr>
          <p:nvPr>
            <p:ph type="body" sz="quarter" idx="16"/>
          </p:nvPr>
        </p:nvSpPr>
        <p:spPr bwMode="auto">
          <a:xfrm>
            <a:off x="481773" y="276606"/>
            <a:ext cx="2204088"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lang="fr-FR"/>
          </a:p>
        </p:txBody>
      </p:sp>
      <p:sp>
        <p:nvSpPr>
          <p:cNvPr id="298432521"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23 février 2326</a:t>
            </a:r>
            <a:endParaRPr/>
          </a:p>
        </p:txBody>
      </p:sp>
      <p:sp>
        <p:nvSpPr>
          <p:cNvPr id="114488983" name="ZoneTexte 1"/>
          <p:cNvSpPr txBox="1"/>
          <p:nvPr/>
        </p:nvSpPr>
        <p:spPr bwMode="auto">
          <a:xfrm>
            <a:off x="1560178" y="4747106"/>
            <a:ext cx="1124964" cy="169276"/>
          </a:xfrm>
          <a:prstGeom prst="rect">
            <a:avLst/>
          </a:prstGeom>
          <a:noFill/>
        </p:spPr>
        <p:txBody>
          <a:bodyPr wrap="square" rtlCol="0">
            <a:spAutoFit/>
          </a:bodyPr>
          <a:lstStyle/>
          <a:p>
            <a:pPr>
              <a:defRPr/>
            </a:pPr>
            <a:r>
              <a:rPr lang="fr-FR" sz="500" b="1">
                <a:latin typeface="Arial"/>
                <a:cs typeface="Arial"/>
              </a:rPr>
              <a:t>Mairie du 3</a:t>
            </a:r>
            <a:r>
              <a:rPr lang="fr-FR" sz="500" b="1" baseline="30000">
                <a:latin typeface="Arial"/>
                <a:cs typeface="Arial"/>
              </a:rPr>
              <a:t>e</a:t>
            </a:r>
            <a:r>
              <a:rPr lang="fr-FR" sz="500" b="1">
                <a:latin typeface="Arial"/>
                <a:cs typeface="Arial"/>
              </a:rPr>
              <a:t> Arrondissement</a:t>
            </a:r>
            <a:endParaRPr/>
          </a:p>
        </p:txBody>
      </p:sp>
      <p:sp>
        <p:nvSpPr>
          <p:cNvPr id="969353969" name="Rectangle 6"/>
          <p:cNvSpPr>
            <a:spLocks noChangeArrowheads="1"/>
          </p:cNvSpPr>
          <p:nvPr/>
        </p:nvSpPr>
        <p:spPr bwMode="auto">
          <a:xfrm>
            <a:off x="2823462" y="391684"/>
            <a:ext cx="3104030" cy="461664"/>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2400" b="1"/>
              <a:t>Le procès Verbal</a:t>
            </a:r>
            <a:endParaRPr/>
          </a:p>
        </p:txBody>
      </p:sp>
      <p:grpSp>
        <p:nvGrpSpPr>
          <p:cNvPr id="675915759" name="Groupe 16"/>
          <p:cNvGrpSpPr/>
          <p:nvPr/>
        </p:nvGrpSpPr>
        <p:grpSpPr bwMode="auto">
          <a:xfrm>
            <a:off x="1182588" y="854191"/>
            <a:ext cx="6199285" cy="3728740"/>
            <a:chOff x="397653" y="2008188"/>
            <a:chExt cx="8033745" cy="3987403"/>
          </a:xfrm>
        </p:grpSpPr>
        <p:sp>
          <p:nvSpPr>
            <p:cNvPr id="1272352416" name="Rectangle 8"/>
            <p:cNvSpPr>
              <a:spLocks noChangeArrowheads="1"/>
            </p:cNvSpPr>
            <p:nvPr/>
          </p:nvSpPr>
          <p:spPr bwMode="auto">
            <a:xfrm>
              <a:off x="397653" y="5165111"/>
              <a:ext cx="8033745" cy="830479"/>
            </a:xfrm>
            <a:prstGeom prst="rect">
              <a:avLst/>
            </a:prstGeom>
            <a:solidFill>
              <a:schemeClr val="bg1"/>
            </a:solidFill>
            <a:ln w="38100">
              <a:solidFill>
                <a:srgbClr val="FF0000"/>
              </a:solidFill>
              <a:miter lim="800000"/>
              <a:headEnd/>
              <a:tailEnd/>
            </a:ln>
            <a:effectLst/>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fr-FR" sz="1800"/>
            </a:p>
          </p:txBody>
        </p:sp>
        <p:sp>
          <p:nvSpPr>
            <p:cNvPr id="192563778" name="Rectangle 11"/>
            <p:cNvSpPr>
              <a:spLocks noChangeArrowheads="1"/>
            </p:cNvSpPr>
            <p:nvPr/>
          </p:nvSpPr>
          <p:spPr bwMode="auto">
            <a:xfrm>
              <a:off x="4070349" y="2008188"/>
              <a:ext cx="287336" cy="215898"/>
            </a:xfrm>
            <a:prstGeom prst="rect">
              <a:avLst/>
            </a:prstGeom>
            <a:solidFill>
              <a:srgbClr val="FFFFFF"/>
            </a:solidFill>
            <a:ln w="9525">
              <a:solidFill>
                <a:srgbClr val="FFFFFF"/>
              </a:solidFill>
              <a:miter lim="800000"/>
              <a:headEnd/>
              <a:tailEnd/>
            </a:ln>
            <a:effectLst/>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fr-FR" sz="1800"/>
            </a:p>
          </p:txBody>
        </p:sp>
        <p:sp>
          <p:nvSpPr>
            <p:cNvPr id="75808027" name="Text Box 25"/>
            <p:cNvSpPr txBox="1">
              <a:spLocks noChangeArrowheads="1"/>
            </p:cNvSpPr>
            <p:nvPr/>
          </p:nvSpPr>
          <p:spPr bwMode="auto">
            <a:xfrm>
              <a:off x="973942" y="5330472"/>
              <a:ext cx="7457456" cy="526603"/>
            </a:xfrm>
            <a:prstGeom prst="rect">
              <a:avLst/>
            </a:prstGeom>
            <a:noFill/>
            <a:ln>
              <a:noFill/>
            </a:ln>
            <a:effectLst/>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None/>
                <a:defRPr/>
              </a:pPr>
              <a:r>
                <a:rPr lang="fr-FR" sz="1300" b="1"/>
                <a:t>Indiquer l’heure de clôture du scrutin.</a:t>
              </a:r>
              <a:endParaRPr/>
            </a:p>
            <a:p>
              <a:pPr>
                <a:spcBef>
                  <a:spcPts val="0"/>
                </a:spcBef>
                <a:buNone/>
                <a:defRPr/>
              </a:pPr>
              <a:r>
                <a:rPr lang="fr-FR" sz="1300" b="1"/>
                <a:t>Indiquer le nombre de bulletins sans enveloppe trouvés dans l’urne.</a:t>
              </a:r>
              <a:endParaRPr/>
            </a:p>
          </p:txBody>
        </p:sp>
        <p:pic>
          <p:nvPicPr>
            <p:cNvPr id="925269933" name="Picture 29" descr="General-Info"/>
            <p:cNvPicPr>
              <a:picLocks noChangeAspect="1" noChangeArrowheads="1"/>
            </p:cNvPicPr>
            <p:nvPr/>
          </p:nvPicPr>
          <p:blipFill>
            <a:blip r:embed="rId3"/>
            <a:stretch/>
          </p:blipFill>
          <p:spPr bwMode="auto">
            <a:xfrm>
              <a:off x="470705" y="5279441"/>
              <a:ext cx="503237" cy="503236"/>
            </a:xfrm>
            <a:prstGeom prst="rect">
              <a:avLst/>
            </a:prstGeom>
            <a:noFill/>
            <a:ln>
              <a:noFill/>
            </a:ln>
          </p:spPr>
        </p:pic>
      </p:grpSp>
      <p:pic>
        <p:nvPicPr>
          <p:cNvPr id="448283852" name="Image 6"/>
          <p:cNvPicPr>
            <a:picLocks noChangeAspect="1"/>
          </p:cNvPicPr>
          <p:nvPr/>
        </p:nvPicPr>
        <p:blipFill>
          <a:blip r:embed="rId4"/>
          <a:stretch/>
        </p:blipFill>
        <p:spPr bwMode="auto">
          <a:xfrm>
            <a:off x="0" y="1267980"/>
            <a:ext cx="9144000" cy="227106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69722975" name="Espace réservé du texte 21"/>
          <p:cNvSpPr>
            <a:spLocks noGrp="1"/>
          </p:cNvSpPr>
          <p:nvPr>
            <p:ph type="body" sz="quarter" idx="16"/>
          </p:nvPr>
        </p:nvSpPr>
        <p:spPr bwMode="auto">
          <a:xfrm>
            <a:off x="481773" y="276606"/>
            <a:ext cx="2204088"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lang="fr-FR"/>
          </a:p>
        </p:txBody>
      </p:sp>
      <p:sp>
        <p:nvSpPr>
          <p:cNvPr id="85255396"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23 février 2326</a:t>
            </a:r>
            <a:endParaRPr/>
          </a:p>
        </p:txBody>
      </p:sp>
      <p:sp>
        <p:nvSpPr>
          <p:cNvPr id="1529298572" name="ZoneTexte 1"/>
          <p:cNvSpPr txBox="1"/>
          <p:nvPr/>
        </p:nvSpPr>
        <p:spPr bwMode="auto">
          <a:xfrm>
            <a:off x="1560178" y="4747106"/>
            <a:ext cx="1124964" cy="169276"/>
          </a:xfrm>
          <a:prstGeom prst="rect">
            <a:avLst/>
          </a:prstGeom>
          <a:noFill/>
        </p:spPr>
        <p:txBody>
          <a:bodyPr wrap="square" rtlCol="0">
            <a:spAutoFit/>
          </a:bodyPr>
          <a:lstStyle/>
          <a:p>
            <a:pPr>
              <a:defRPr/>
            </a:pPr>
            <a:r>
              <a:rPr lang="fr-FR" sz="500" b="1">
                <a:latin typeface="Arial"/>
                <a:cs typeface="Arial"/>
              </a:rPr>
              <a:t>Mairie du 3</a:t>
            </a:r>
            <a:r>
              <a:rPr lang="fr-FR" sz="500" b="1" baseline="30000">
                <a:latin typeface="Arial"/>
                <a:cs typeface="Arial"/>
              </a:rPr>
              <a:t>e</a:t>
            </a:r>
            <a:r>
              <a:rPr lang="fr-FR" sz="500" b="1">
                <a:latin typeface="Arial"/>
                <a:cs typeface="Arial"/>
              </a:rPr>
              <a:t> Arrondissement</a:t>
            </a:r>
            <a:endParaRPr/>
          </a:p>
        </p:txBody>
      </p:sp>
      <p:sp>
        <p:nvSpPr>
          <p:cNvPr id="20434345" name="Rectangle 6"/>
          <p:cNvSpPr>
            <a:spLocks noChangeArrowheads="1"/>
          </p:cNvSpPr>
          <p:nvPr/>
        </p:nvSpPr>
        <p:spPr bwMode="auto">
          <a:xfrm>
            <a:off x="2736375" y="351178"/>
            <a:ext cx="3104030" cy="523219"/>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2800" b="1"/>
              <a:t>Le procès Verbal</a:t>
            </a:r>
            <a:endParaRPr/>
          </a:p>
        </p:txBody>
      </p:sp>
      <p:grpSp>
        <p:nvGrpSpPr>
          <p:cNvPr id="1411399899" name="Groupe 28"/>
          <p:cNvGrpSpPr/>
          <p:nvPr/>
        </p:nvGrpSpPr>
        <p:grpSpPr bwMode="auto">
          <a:xfrm>
            <a:off x="1457739" y="4032374"/>
            <a:ext cx="5751441" cy="992578"/>
            <a:chOff x="818514" y="5420902"/>
            <a:chExt cx="7828899" cy="1434757"/>
          </a:xfrm>
        </p:grpSpPr>
        <p:sp>
          <p:nvSpPr>
            <p:cNvPr id="1175212618" name="Rectangle 6"/>
            <p:cNvSpPr>
              <a:spLocks noChangeArrowheads="1"/>
            </p:cNvSpPr>
            <p:nvPr/>
          </p:nvSpPr>
          <p:spPr bwMode="auto">
            <a:xfrm>
              <a:off x="818514" y="5485221"/>
              <a:ext cx="7828899" cy="900146"/>
            </a:xfrm>
            <a:prstGeom prst="rect">
              <a:avLst/>
            </a:prstGeom>
            <a:solidFill>
              <a:schemeClr val="bg1"/>
            </a:solidFill>
            <a:ln w="38100">
              <a:solidFill>
                <a:srgbClr val="FF0000"/>
              </a:solidFill>
              <a:miter lim="800000"/>
              <a:headEnd/>
              <a:tailEnd/>
            </a:ln>
            <a:effectLst/>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fr-FR" sz="1800"/>
            </a:p>
          </p:txBody>
        </p:sp>
        <p:sp>
          <p:nvSpPr>
            <p:cNvPr id="389728224" name="Text Box 32"/>
            <p:cNvSpPr txBox="1">
              <a:spLocks noChangeArrowheads="1"/>
            </p:cNvSpPr>
            <p:nvPr/>
          </p:nvSpPr>
          <p:spPr bwMode="auto">
            <a:xfrm>
              <a:off x="2644056" y="5420902"/>
              <a:ext cx="5402662" cy="1434757"/>
            </a:xfrm>
            <a:prstGeom prst="rect">
              <a:avLst/>
            </a:prstGeom>
            <a:noFill/>
            <a:ln>
              <a:noFill/>
            </a:ln>
            <a:effectLst/>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1300" b="1"/>
                <a:t>Indiquer les noms et prénoms des scrutateurs.</a:t>
              </a:r>
              <a:endParaRPr/>
            </a:p>
            <a:p>
              <a:pPr>
                <a:spcBef>
                  <a:spcPts val="0"/>
                </a:spcBef>
                <a:buFontTx/>
                <a:buNone/>
                <a:defRPr/>
              </a:pPr>
              <a:r>
                <a:rPr lang="fr-FR" sz="1300" b="1"/>
                <a:t>Préciser le nombre de tables de dépouillement.</a:t>
              </a:r>
              <a:endParaRPr/>
            </a:p>
            <a:p>
              <a:pPr>
                <a:spcBef>
                  <a:spcPts val="0"/>
                </a:spcBef>
                <a:buFontTx/>
                <a:buNone/>
                <a:defRPr/>
              </a:pPr>
              <a:r>
                <a:rPr lang="fr-FR" sz="1300" b="1"/>
                <a:t>ATTENTION : pas plus de tables que d’isoloirs. </a:t>
              </a:r>
              <a:endParaRPr/>
            </a:p>
            <a:p>
              <a:pPr>
                <a:spcBef>
                  <a:spcPts val="0"/>
                </a:spcBef>
                <a:buFontTx/>
                <a:buNone/>
                <a:defRPr/>
              </a:pPr>
              <a:endParaRPr lang="fr-FR" sz="1300" b="1"/>
            </a:p>
          </p:txBody>
        </p:sp>
        <p:pic>
          <p:nvPicPr>
            <p:cNvPr id="582330418" name="Picture 34" descr="General-Info"/>
            <p:cNvPicPr>
              <a:picLocks noChangeAspect="1" noChangeArrowheads="1"/>
            </p:cNvPicPr>
            <p:nvPr/>
          </p:nvPicPr>
          <p:blipFill>
            <a:blip r:embed="rId3"/>
            <a:stretch/>
          </p:blipFill>
          <p:spPr bwMode="auto">
            <a:xfrm>
              <a:off x="1258888" y="5683674"/>
              <a:ext cx="503237" cy="503236"/>
            </a:xfrm>
            <a:prstGeom prst="rect">
              <a:avLst/>
            </a:prstGeom>
            <a:noFill/>
            <a:ln>
              <a:noFill/>
            </a:ln>
          </p:spPr>
        </p:pic>
      </p:grpSp>
      <p:pic>
        <p:nvPicPr>
          <p:cNvPr id="1434653544" name="Image 4"/>
          <p:cNvPicPr>
            <a:picLocks noChangeAspect="1"/>
          </p:cNvPicPr>
          <p:nvPr/>
        </p:nvPicPr>
        <p:blipFill>
          <a:blip r:embed="rId4"/>
          <a:stretch/>
        </p:blipFill>
        <p:spPr bwMode="auto">
          <a:xfrm>
            <a:off x="0" y="1814284"/>
            <a:ext cx="9144000" cy="124822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85307561" name="Espace réservé du texte 21"/>
          <p:cNvSpPr>
            <a:spLocks noGrp="1"/>
          </p:cNvSpPr>
          <p:nvPr>
            <p:ph type="body" sz="quarter" idx="16"/>
          </p:nvPr>
        </p:nvSpPr>
        <p:spPr bwMode="auto">
          <a:xfrm>
            <a:off x="481773" y="276606"/>
            <a:ext cx="2204088"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lang="fr-FR"/>
          </a:p>
        </p:txBody>
      </p:sp>
      <p:sp>
        <p:nvSpPr>
          <p:cNvPr id="2033136995"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23 février 2326</a:t>
            </a:r>
            <a:endParaRPr/>
          </a:p>
        </p:txBody>
      </p:sp>
      <p:sp>
        <p:nvSpPr>
          <p:cNvPr id="96993691" name="ZoneTexte 1"/>
          <p:cNvSpPr txBox="1"/>
          <p:nvPr/>
        </p:nvSpPr>
        <p:spPr bwMode="auto">
          <a:xfrm>
            <a:off x="1560178" y="4747106"/>
            <a:ext cx="1124964" cy="169276"/>
          </a:xfrm>
          <a:prstGeom prst="rect">
            <a:avLst/>
          </a:prstGeom>
          <a:noFill/>
        </p:spPr>
        <p:txBody>
          <a:bodyPr wrap="square" rtlCol="0">
            <a:spAutoFit/>
          </a:bodyPr>
          <a:lstStyle/>
          <a:p>
            <a:pPr>
              <a:defRPr/>
            </a:pPr>
            <a:r>
              <a:rPr lang="fr-FR" sz="500" b="1">
                <a:latin typeface="Arial"/>
                <a:cs typeface="Arial"/>
              </a:rPr>
              <a:t>Mairie du 3</a:t>
            </a:r>
            <a:r>
              <a:rPr lang="fr-FR" sz="500" b="1" baseline="30000">
                <a:latin typeface="Arial"/>
                <a:cs typeface="Arial"/>
              </a:rPr>
              <a:t>e</a:t>
            </a:r>
            <a:r>
              <a:rPr lang="fr-FR" sz="500" b="1">
                <a:latin typeface="Arial"/>
                <a:cs typeface="Arial"/>
              </a:rPr>
              <a:t> Arrondissement</a:t>
            </a:r>
            <a:endParaRPr/>
          </a:p>
        </p:txBody>
      </p:sp>
      <p:sp>
        <p:nvSpPr>
          <p:cNvPr id="1178063819" name="Rectangle 6"/>
          <p:cNvSpPr>
            <a:spLocks noChangeArrowheads="1"/>
          </p:cNvSpPr>
          <p:nvPr/>
        </p:nvSpPr>
        <p:spPr bwMode="auto">
          <a:xfrm>
            <a:off x="2859746" y="276606"/>
            <a:ext cx="2728252" cy="461664"/>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2400" b="1"/>
              <a:t>Le procès Verbal</a:t>
            </a:r>
            <a:endParaRPr/>
          </a:p>
        </p:txBody>
      </p:sp>
      <p:grpSp>
        <p:nvGrpSpPr>
          <p:cNvPr id="202331898" name="Groupe 22"/>
          <p:cNvGrpSpPr/>
          <p:nvPr/>
        </p:nvGrpSpPr>
        <p:grpSpPr bwMode="auto">
          <a:xfrm>
            <a:off x="166914" y="4030661"/>
            <a:ext cx="8752113" cy="716445"/>
            <a:chOff x="-1836698" y="5645099"/>
            <a:chExt cx="13634824" cy="1097055"/>
          </a:xfrm>
        </p:grpSpPr>
        <p:sp>
          <p:nvSpPr>
            <p:cNvPr id="243642183" name="Rectangle 6"/>
            <p:cNvSpPr>
              <a:spLocks noChangeArrowheads="1"/>
            </p:cNvSpPr>
            <p:nvPr/>
          </p:nvSpPr>
          <p:spPr bwMode="auto">
            <a:xfrm>
              <a:off x="-1746253" y="5672475"/>
              <a:ext cx="13306957" cy="1069680"/>
            </a:xfrm>
            <a:prstGeom prst="rect">
              <a:avLst/>
            </a:prstGeom>
            <a:solidFill>
              <a:srgbClr val="FFFF00"/>
            </a:solidFill>
            <a:ln w="38100">
              <a:solidFill>
                <a:srgbClr val="FF0000"/>
              </a:solidFill>
              <a:miter lim="800000"/>
              <a:headEnd/>
              <a:tailEnd/>
            </a:ln>
            <a:effectLst/>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fr-FR" sz="1800"/>
            </a:p>
          </p:txBody>
        </p:sp>
        <p:sp>
          <p:nvSpPr>
            <p:cNvPr id="1122172341" name="Text Box 33"/>
            <p:cNvSpPr txBox="1">
              <a:spLocks noChangeArrowheads="1"/>
            </p:cNvSpPr>
            <p:nvPr/>
          </p:nvSpPr>
          <p:spPr bwMode="auto">
            <a:xfrm>
              <a:off x="-1836698" y="5645099"/>
              <a:ext cx="13634824" cy="1060385"/>
            </a:xfrm>
            <a:prstGeom prst="rect">
              <a:avLst/>
            </a:prstGeom>
            <a:noFill/>
            <a:ln>
              <a:noFill/>
            </a:ln>
            <a:effectLst/>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fr-FR" sz="1300" b="1"/>
                <a:t>Préciser combien de bulletins correspondent à chaque catégorie : </a:t>
              </a:r>
              <a:endParaRPr/>
            </a:p>
            <a:p>
              <a:pPr algn="ctr">
                <a:spcBef>
                  <a:spcPts val="0"/>
                </a:spcBef>
                <a:buFontTx/>
                <a:buNone/>
                <a:defRPr/>
              </a:pPr>
              <a:r>
                <a:rPr lang="fr-FR" sz="1300" b="1"/>
                <a:t>le total de ces bulletins nuls et blancs sera à soustraire du nombre d’enveloppes et de bulletins sans enveloppe trouvés dans l’urne.</a:t>
              </a:r>
              <a:endParaRPr/>
            </a:p>
          </p:txBody>
        </p:sp>
      </p:grpSp>
      <p:pic>
        <p:nvPicPr>
          <p:cNvPr id="970980296" name="Image 4"/>
          <p:cNvPicPr>
            <a:picLocks noChangeAspect="1"/>
          </p:cNvPicPr>
          <p:nvPr/>
        </p:nvPicPr>
        <p:blipFill>
          <a:blip r:embed="rId3"/>
          <a:stretch/>
        </p:blipFill>
        <p:spPr bwMode="auto">
          <a:xfrm>
            <a:off x="1872340" y="753324"/>
            <a:ext cx="4880151" cy="316472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42517577" name="Espace réservé du texte 21"/>
          <p:cNvSpPr>
            <a:spLocks noGrp="1"/>
          </p:cNvSpPr>
          <p:nvPr>
            <p:ph type="body" sz="quarter" idx="16"/>
          </p:nvPr>
        </p:nvSpPr>
        <p:spPr bwMode="auto">
          <a:xfrm>
            <a:off x="481773" y="276606"/>
            <a:ext cx="2204088"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lang="fr-FR"/>
          </a:p>
        </p:txBody>
      </p:sp>
      <p:sp>
        <p:nvSpPr>
          <p:cNvPr id="643733143"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23 février 2326</a:t>
            </a:r>
            <a:endParaRPr/>
          </a:p>
        </p:txBody>
      </p:sp>
      <p:sp>
        <p:nvSpPr>
          <p:cNvPr id="1749447414" name="ZoneTexte 1"/>
          <p:cNvSpPr txBox="1"/>
          <p:nvPr/>
        </p:nvSpPr>
        <p:spPr bwMode="auto">
          <a:xfrm>
            <a:off x="1560178" y="4747106"/>
            <a:ext cx="1124964" cy="169276"/>
          </a:xfrm>
          <a:prstGeom prst="rect">
            <a:avLst/>
          </a:prstGeom>
          <a:noFill/>
        </p:spPr>
        <p:txBody>
          <a:bodyPr wrap="square" rtlCol="0">
            <a:spAutoFit/>
          </a:bodyPr>
          <a:lstStyle/>
          <a:p>
            <a:pPr>
              <a:defRPr/>
            </a:pPr>
            <a:r>
              <a:rPr lang="fr-FR" sz="500" b="1">
                <a:latin typeface="Arial"/>
                <a:cs typeface="Arial"/>
              </a:rPr>
              <a:t>Mairie du 3</a:t>
            </a:r>
            <a:r>
              <a:rPr lang="fr-FR" sz="500" b="1" baseline="30000">
                <a:latin typeface="Arial"/>
                <a:cs typeface="Arial"/>
              </a:rPr>
              <a:t>e</a:t>
            </a:r>
            <a:r>
              <a:rPr lang="fr-FR" sz="500" b="1">
                <a:latin typeface="Arial"/>
                <a:cs typeface="Arial"/>
              </a:rPr>
              <a:t> Arrondissement</a:t>
            </a:r>
            <a:endParaRPr/>
          </a:p>
        </p:txBody>
      </p:sp>
      <p:sp>
        <p:nvSpPr>
          <p:cNvPr id="1120664089" name="Rectangle 6"/>
          <p:cNvSpPr>
            <a:spLocks noChangeArrowheads="1"/>
          </p:cNvSpPr>
          <p:nvPr/>
        </p:nvSpPr>
        <p:spPr bwMode="auto">
          <a:xfrm>
            <a:off x="2961346" y="351178"/>
            <a:ext cx="2670194" cy="461664"/>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2400" b="1"/>
              <a:t>Le procès Verbal</a:t>
            </a:r>
            <a:endParaRPr/>
          </a:p>
        </p:txBody>
      </p:sp>
      <p:grpSp>
        <p:nvGrpSpPr>
          <p:cNvPr id="240823595" name="Groupe 9"/>
          <p:cNvGrpSpPr/>
          <p:nvPr/>
        </p:nvGrpSpPr>
        <p:grpSpPr bwMode="auto">
          <a:xfrm>
            <a:off x="172278" y="4089605"/>
            <a:ext cx="8786191" cy="1253881"/>
            <a:chOff x="-1778215" y="5128896"/>
            <a:chExt cx="12585542" cy="1619565"/>
          </a:xfrm>
        </p:grpSpPr>
        <p:sp>
          <p:nvSpPr>
            <p:cNvPr id="942980599" name="Rectangle 6"/>
            <p:cNvSpPr>
              <a:spLocks noChangeArrowheads="1"/>
            </p:cNvSpPr>
            <p:nvPr/>
          </p:nvSpPr>
          <p:spPr bwMode="auto">
            <a:xfrm>
              <a:off x="-1778215" y="5128896"/>
              <a:ext cx="12585542" cy="664300"/>
            </a:xfrm>
            <a:prstGeom prst="rect">
              <a:avLst/>
            </a:prstGeom>
            <a:solidFill>
              <a:schemeClr val="bg1"/>
            </a:solidFill>
            <a:ln w="57150">
              <a:solidFill>
                <a:srgbClr val="FF0000"/>
              </a:solidFill>
              <a:miter lim="800000"/>
              <a:headEnd/>
              <a:tailEnd/>
            </a:ln>
            <a:effectLst/>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fr-FR" sz="1800"/>
            </a:p>
          </p:txBody>
        </p:sp>
        <p:sp>
          <p:nvSpPr>
            <p:cNvPr id="568322040" name="Text Box 39"/>
            <p:cNvSpPr txBox="1">
              <a:spLocks noChangeArrowheads="1"/>
            </p:cNvSpPr>
            <p:nvPr/>
          </p:nvSpPr>
          <p:spPr bwMode="auto">
            <a:xfrm>
              <a:off x="-509529" y="5255857"/>
              <a:ext cx="11095397" cy="377659"/>
            </a:xfrm>
            <a:prstGeom prst="rect">
              <a:avLst/>
            </a:prstGeom>
            <a:noFill/>
            <a:ln>
              <a:noFill/>
            </a:ln>
            <a:effectLst/>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fr-FR" sz="1300" b="1"/>
                <a:t>Indiquer pour chaque candidat le nombre de voix obtenues en toutes lettres et en chiffres.</a:t>
              </a:r>
              <a:endParaRPr/>
            </a:p>
          </p:txBody>
        </p:sp>
        <p:pic>
          <p:nvPicPr>
            <p:cNvPr id="485720324" name="Picture 42" descr="General-Info"/>
            <p:cNvPicPr>
              <a:picLocks noChangeAspect="1" noChangeArrowheads="1"/>
            </p:cNvPicPr>
            <p:nvPr/>
          </p:nvPicPr>
          <p:blipFill>
            <a:blip r:embed="rId3"/>
            <a:stretch/>
          </p:blipFill>
          <p:spPr bwMode="auto">
            <a:xfrm>
              <a:off x="-1012767" y="5193067"/>
              <a:ext cx="503236" cy="503237"/>
            </a:xfrm>
            <a:prstGeom prst="rect">
              <a:avLst/>
            </a:prstGeom>
            <a:noFill/>
            <a:ln>
              <a:noFill/>
            </a:ln>
          </p:spPr>
        </p:pic>
        <p:sp>
          <p:nvSpPr>
            <p:cNvPr id="523497822" name="Text Box 44"/>
            <p:cNvSpPr txBox="1">
              <a:spLocks noChangeArrowheads="1"/>
            </p:cNvSpPr>
            <p:nvPr/>
          </p:nvSpPr>
          <p:spPr bwMode="auto">
            <a:xfrm>
              <a:off x="322263" y="6381749"/>
              <a:ext cx="504824" cy="366712"/>
            </a:xfrm>
            <a:prstGeom prst="rect">
              <a:avLst/>
            </a:prstGeom>
            <a:noFill/>
            <a:ln>
              <a:noFill/>
            </a:ln>
            <a:effectLst/>
          </p:spPr>
          <p:txBody>
            <a:bodyPr>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1800" b="1">
                  <a:solidFill>
                    <a:schemeClr val="bg1"/>
                  </a:solidFill>
                </a:rPr>
                <a:t>79</a:t>
              </a:r>
              <a:endParaRPr/>
            </a:p>
          </p:txBody>
        </p:sp>
      </p:grpSp>
      <p:pic>
        <p:nvPicPr>
          <p:cNvPr id="610257169" name="Image 4"/>
          <p:cNvPicPr>
            <a:picLocks noChangeAspect="1"/>
          </p:cNvPicPr>
          <p:nvPr/>
        </p:nvPicPr>
        <p:blipFill>
          <a:blip r:embed="rId4"/>
          <a:stretch/>
        </p:blipFill>
        <p:spPr bwMode="auto">
          <a:xfrm>
            <a:off x="1421062" y="825453"/>
            <a:ext cx="6153246" cy="316482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80486949" name="Espace réservé du texte 21"/>
          <p:cNvSpPr>
            <a:spLocks noGrp="1"/>
          </p:cNvSpPr>
          <p:nvPr>
            <p:ph type="body" sz="quarter" idx="16"/>
          </p:nvPr>
        </p:nvSpPr>
        <p:spPr bwMode="auto">
          <a:xfrm>
            <a:off x="481773" y="276606"/>
            <a:ext cx="2204088"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lang="fr-FR"/>
          </a:p>
        </p:txBody>
      </p:sp>
      <p:sp>
        <p:nvSpPr>
          <p:cNvPr id="1958033429"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23 février 2326</a:t>
            </a:r>
            <a:endParaRPr/>
          </a:p>
        </p:txBody>
      </p:sp>
      <p:sp>
        <p:nvSpPr>
          <p:cNvPr id="222247593" name="ZoneTexte 1"/>
          <p:cNvSpPr txBox="1"/>
          <p:nvPr/>
        </p:nvSpPr>
        <p:spPr bwMode="auto">
          <a:xfrm>
            <a:off x="1560178" y="4747106"/>
            <a:ext cx="1124964" cy="169276"/>
          </a:xfrm>
          <a:prstGeom prst="rect">
            <a:avLst/>
          </a:prstGeom>
          <a:noFill/>
        </p:spPr>
        <p:txBody>
          <a:bodyPr wrap="square" rtlCol="0">
            <a:spAutoFit/>
          </a:bodyPr>
          <a:lstStyle/>
          <a:p>
            <a:pPr>
              <a:defRPr/>
            </a:pPr>
            <a:r>
              <a:rPr lang="fr-FR" sz="500" b="1">
                <a:latin typeface="Arial"/>
                <a:cs typeface="Arial"/>
              </a:rPr>
              <a:t>Mairie du 3</a:t>
            </a:r>
            <a:r>
              <a:rPr lang="fr-FR" sz="500" b="1" baseline="30000">
                <a:latin typeface="Arial"/>
                <a:cs typeface="Arial"/>
              </a:rPr>
              <a:t>e</a:t>
            </a:r>
            <a:r>
              <a:rPr lang="fr-FR" sz="500" b="1">
                <a:latin typeface="Arial"/>
                <a:cs typeface="Arial"/>
              </a:rPr>
              <a:t> Arrondissement</a:t>
            </a:r>
            <a:endParaRPr/>
          </a:p>
        </p:txBody>
      </p:sp>
      <p:sp>
        <p:nvSpPr>
          <p:cNvPr id="1887323581" name="Rectangle 6"/>
          <p:cNvSpPr>
            <a:spLocks noChangeArrowheads="1"/>
          </p:cNvSpPr>
          <p:nvPr/>
        </p:nvSpPr>
        <p:spPr bwMode="auto">
          <a:xfrm>
            <a:off x="2961346" y="351178"/>
            <a:ext cx="2670194" cy="461664"/>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2400" b="1"/>
              <a:t>Le procès Verbal</a:t>
            </a:r>
            <a:endParaRPr/>
          </a:p>
        </p:txBody>
      </p:sp>
      <p:grpSp>
        <p:nvGrpSpPr>
          <p:cNvPr id="1159508719" name="Groupe 9"/>
          <p:cNvGrpSpPr/>
          <p:nvPr/>
        </p:nvGrpSpPr>
        <p:grpSpPr bwMode="auto">
          <a:xfrm>
            <a:off x="978374" y="883766"/>
            <a:ext cx="6331423" cy="540858"/>
            <a:chOff x="-1977075" y="4999256"/>
            <a:chExt cx="12784401" cy="629249"/>
          </a:xfrm>
        </p:grpSpPr>
        <p:sp>
          <p:nvSpPr>
            <p:cNvPr id="352605816" name="Rectangle 6"/>
            <p:cNvSpPr>
              <a:spLocks noChangeArrowheads="1"/>
            </p:cNvSpPr>
            <p:nvPr/>
          </p:nvSpPr>
          <p:spPr bwMode="auto">
            <a:xfrm>
              <a:off x="-1778215" y="5128896"/>
              <a:ext cx="12585542" cy="376302"/>
            </a:xfrm>
            <a:prstGeom prst="rect">
              <a:avLst/>
            </a:prstGeom>
            <a:solidFill>
              <a:schemeClr val="bg1"/>
            </a:solidFill>
            <a:ln w="57150">
              <a:solidFill>
                <a:srgbClr val="FF0000"/>
              </a:solidFill>
              <a:miter lim="800000"/>
              <a:headEnd/>
              <a:tailEnd/>
            </a:ln>
            <a:effectLst/>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fr-FR" sz="1800"/>
            </a:p>
          </p:txBody>
        </p:sp>
        <p:sp>
          <p:nvSpPr>
            <p:cNvPr id="2060742836" name="Text Box 39"/>
            <p:cNvSpPr txBox="1">
              <a:spLocks noChangeArrowheads="1"/>
            </p:cNvSpPr>
            <p:nvPr/>
          </p:nvSpPr>
          <p:spPr bwMode="auto">
            <a:xfrm>
              <a:off x="-468661" y="5112537"/>
              <a:ext cx="11095397" cy="377659"/>
            </a:xfrm>
            <a:prstGeom prst="rect">
              <a:avLst/>
            </a:prstGeom>
            <a:noFill/>
            <a:ln>
              <a:noFill/>
            </a:ln>
            <a:effectLst/>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fr-FR" sz="1300" b="1"/>
                <a:t>Préciser le nombre de personnes qui ont voté par procuration.</a:t>
              </a:r>
              <a:endParaRPr/>
            </a:p>
          </p:txBody>
        </p:sp>
        <p:pic>
          <p:nvPicPr>
            <p:cNvPr id="271598614" name="Picture 42" descr="General-Info"/>
            <p:cNvPicPr>
              <a:picLocks noChangeAspect="1" noChangeArrowheads="1"/>
            </p:cNvPicPr>
            <p:nvPr/>
          </p:nvPicPr>
          <p:blipFill>
            <a:blip r:embed="rId3"/>
            <a:stretch/>
          </p:blipFill>
          <p:spPr bwMode="auto">
            <a:xfrm>
              <a:off x="-1977075" y="4999256"/>
              <a:ext cx="1309552" cy="629249"/>
            </a:xfrm>
            <a:prstGeom prst="rect">
              <a:avLst/>
            </a:prstGeom>
            <a:noFill/>
            <a:ln>
              <a:noFill/>
            </a:ln>
          </p:spPr>
        </p:pic>
      </p:grpSp>
      <p:pic>
        <p:nvPicPr>
          <p:cNvPr id="63785812" name="Image 5"/>
          <p:cNvPicPr>
            <a:picLocks noChangeAspect="1"/>
          </p:cNvPicPr>
          <p:nvPr/>
        </p:nvPicPr>
        <p:blipFill>
          <a:blip r:embed="rId4"/>
          <a:stretch/>
        </p:blipFill>
        <p:spPr bwMode="auto">
          <a:xfrm>
            <a:off x="0" y="1768313"/>
            <a:ext cx="9144000" cy="2291420"/>
          </a:xfrm>
          <a:prstGeom prst="rect">
            <a:avLst/>
          </a:prstGeom>
        </p:spPr>
      </p:pic>
      <p:pic>
        <p:nvPicPr>
          <p:cNvPr id="974082316" name="Image 7"/>
          <p:cNvPicPr>
            <a:picLocks noChangeAspect="1"/>
          </p:cNvPicPr>
          <p:nvPr/>
        </p:nvPicPr>
        <p:blipFill>
          <a:blip r:embed="rId5"/>
          <a:stretch/>
        </p:blipFill>
        <p:spPr bwMode="auto">
          <a:xfrm>
            <a:off x="3032896" y="3329332"/>
            <a:ext cx="2598644" cy="104402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03150301" name="Espace réservé du texte 15"/>
          <p:cNvSpPr>
            <a:spLocks noGrp="1"/>
          </p:cNvSpPr>
          <p:nvPr>
            <p:ph type="body" sz="quarter" idx="10"/>
          </p:nvPr>
        </p:nvSpPr>
        <p:spPr bwMode="auto">
          <a:xfrm>
            <a:off x="715443" y="1951634"/>
            <a:ext cx="7060206" cy="2753623"/>
          </a:xfrm>
        </p:spPr>
        <p:txBody>
          <a:bodyPr/>
          <a:lstStyle/>
          <a:p>
            <a:pPr>
              <a:defRPr/>
            </a:pPr>
            <a:endParaRPr lang="fr-FR" sz="1300"/>
          </a:p>
          <a:p>
            <a:pPr marL="285750" indent="-285750">
              <a:buFont typeface="Arial"/>
              <a:buChar char="•"/>
              <a:defRPr/>
            </a:pPr>
            <a:r>
              <a:rPr lang="fr-FR" sz="1400"/>
              <a:t>Surveille et assure la régularité </a:t>
            </a:r>
            <a:r>
              <a:rPr lang="fr-FR" sz="1400"/>
              <a:t>et la sincérité </a:t>
            </a:r>
            <a:r>
              <a:rPr lang="fr-FR" sz="1400"/>
              <a:t>des opérations de </a:t>
            </a:r>
            <a:r>
              <a:rPr lang="fr-FR" sz="1400"/>
              <a:t>vote</a:t>
            </a:r>
            <a:endParaRPr lang="fr-FR" sz="1400"/>
          </a:p>
          <a:p>
            <a:pPr marL="285750" indent="-285750">
              <a:buFont typeface="Arial"/>
              <a:buChar char="•"/>
              <a:defRPr/>
            </a:pPr>
            <a:r>
              <a:rPr lang="fr-FR" sz="1400"/>
              <a:t>Vérifie le bon nombre suffisant </a:t>
            </a:r>
            <a:r>
              <a:rPr lang="fr-FR" sz="1400"/>
              <a:t>des </a:t>
            </a:r>
            <a:r>
              <a:rPr lang="fr-FR" sz="1400"/>
              <a:t>bulletins et </a:t>
            </a:r>
            <a:r>
              <a:rPr lang="fr-FR" sz="1400"/>
              <a:t>enveloppes</a:t>
            </a:r>
            <a:endParaRPr sz="1800"/>
          </a:p>
          <a:p>
            <a:pPr marL="285750" indent="-285750">
              <a:buFont typeface="Arial"/>
              <a:buChar char="•"/>
              <a:defRPr/>
            </a:pPr>
            <a:endParaRPr lang="fr-FR" sz="1400"/>
          </a:p>
          <a:p>
            <a:pPr marL="285750" indent="-285750">
              <a:buFont typeface="Arial"/>
              <a:buChar char="•"/>
              <a:defRPr/>
            </a:pPr>
            <a:r>
              <a:rPr lang="fr-FR" sz="1400"/>
              <a:t>Vérifie l’identité des électeurs</a:t>
            </a:r>
            <a:endParaRPr sz="1800"/>
          </a:p>
          <a:p>
            <a:pPr marL="285750" indent="-285750">
              <a:buFont typeface="Arial"/>
              <a:buChar char="•"/>
              <a:defRPr/>
            </a:pPr>
            <a:r>
              <a:rPr lang="fr-FR" sz="1400"/>
              <a:t>Tamponne la carte électeur</a:t>
            </a:r>
            <a:endParaRPr sz="1800"/>
          </a:p>
          <a:p>
            <a:pPr marL="285750" indent="-285750">
              <a:buFont typeface="Arial"/>
              <a:buChar char="•"/>
              <a:defRPr/>
            </a:pPr>
            <a:r>
              <a:rPr lang="fr-FR" sz="1400"/>
              <a:t>Fait signer sur la liste </a:t>
            </a:r>
            <a:r>
              <a:rPr lang="fr-FR" sz="1400"/>
              <a:t>d’émargement</a:t>
            </a:r>
            <a:endParaRPr sz="1800"/>
          </a:p>
          <a:p>
            <a:pPr marL="285750" indent="-285750">
              <a:buFont typeface="Arial"/>
              <a:buChar char="•"/>
              <a:defRPr/>
            </a:pPr>
            <a:endParaRPr lang="fr-FR" sz="1400"/>
          </a:p>
          <a:p>
            <a:pPr marL="285750" indent="-285750">
              <a:buFont typeface="Arial"/>
              <a:buChar char="•"/>
              <a:defRPr/>
            </a:pPr>
            <a:r>
              <a:rPr lang="fr-FR" sz="1400"/>
              <a:t>Signe la liste d’émargement </a:t>
            </a:r>
            <a:r>
              <a:rPr lang="fr-FR" sz="1400"/>
              <a:t>à la </a:t>
            </a:r>
            <a:r>
              <a:rPr lang="fr-FR" sz="1400"/>
              <a:t>clôture du scrutin</a:t>
            </a:r>
            <a:endParaRPr sz="1800"/>
          </a:p>
          <a:p>
            <a:pPr marL="285750" indent="-285750">
              <a:buFont typeface="Arial"/>
              <a:buChar char="•"/>
              <a:defRPr/>
            </a:pPr>
            <a:r>
              <a:rPr lang="fr-FR" sz="1400"/>
              <a:t>Signe le PV</a:t>
            </a:r>
            <a:endParaRPr sz="1800"/>
          </a:p>
          <a:p>
            <a:pPr marL="285750" indent="-285750">
              <a:buFont typeface="Wingdings"/>
              <a:buChar char="Ø"/>
              <a:defRPr/>
            </a:pPr>
            <a:endParaRPr lang="fr-FR" sz="16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314329561" name="Espace réservé du texte 21"/>
          <p:cNvSpPr>
            <a:spLocks noGrp="1"/>
          </p:cNvSpPr>
          <p:nvPr>
            <p:ph type="body" sz="quarter" idx="16"/>
          </p:nvPr>
        </p:nvSpPr>
        <p:spPr bwMode="auto">
          <a:xfrm>
            <a:off x="481774" y="259091"/>
            <a:ext cx="4626053" cy="169277"/>
          </a:xfrm>
        </p:spPr>
        <p:txBody>
          <a:bodyPr/>
          <a:lstStyle/>
          <a:p>
            <a:pPr>
              <a:defRPr/>
            </a:pPr>
            <a:r>
              <a:rPr lang="fr-FR"/>
              <a:t>La composition du BV</a:t>
            </a:r>
            <a:endParaRPr/>
          </a:p>
        </p:txBody>
      </p:sp>
      <p:sp>
        <p:nvSpPr>
          <p:cNvPr id="463208407"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474944761" name="ZoneTexte 1"/>
          <p:cNvSpPr txBox="1"/>
          <p:nvPr/>
        </p:nvSpPr>
        <p:spPr bwMode="auto">
          <a:xfrm>
            <a:off x="1945687" y="974553"/>
            <a:ext cx="4599717" cy="369332"/>
          </a:xfrm>
          <a:prstGeom prst="rect">
            <a:avLst/>
          </a:prstGeom>
          <a:noFill/>
        </p:spPr>
        <p:txBody>
          <a:bodyPr wrap="square" rtlCol="0">
            <a:spAutoFit/>
          </a:bodyPr>
          <a:lstStyle/>
          <a:p>
            <a:pPr algn="ctr">
              <a:defRPr/>
            </a:pPr>
            <a:r>
              <a:rPr lang="fr-FR" b="1">
                <a:latin typeface="Arial"/>
                <a:cs typeface="Arial"/>
              </a:rPr>
              <a:t>La mission </a:t>
            </a:r>
            <a:r>
              <a:rPr lang="fr-FR" b="1">
                <a:latin typeface="Arial"/>
                <a:cs typeface="Arial"/>
              </a:rPr>
              <a:t>d</a:t>
            </a:r>
            <a:r>
              <a:rPr lang="fr-FR" b="1">
                <a:latin typeface="Arial"/>
                <a:cs typeface="Arial"/>
              </a:rPr>
              <a:t>’assesseur</a:t>
            </a:r>
            <a:endParaRPr lang="fr-FR"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94821914" name="Espace réservé du texte 21"/>
          <p:cNvSpPr>
            <a:spLocks noGrp="1"/>
          </p:cNvSpPr>
          <p:nvPr>
            <p:ph type="body" sz="quarter" idx="16"/>
          </p:nvPr>
        </p:nvSpPr>
        <p:spPr bwMode="auto">
          <a:xfrm>
            <a:off x="481773" y="276606"/>
            <a:ext cx="2204088"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lang="fr-FR"/>
          </a:p>
        </p:txBody>
      </p:sp>
      <p:sp>
        <p:nvSpPr>
          <p:cNvPr id="1757880892"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23 février 2326</a:t>
            </a:r>
            <a:endParaRPr/>
          </a:p>
        </p:txBody>
      </p:sp>
      <p:sp>
        <p:nvSpPr>
          <p:cNvPr id="351005777" name="ZoneTexte 1"/>
          <p:cNvSpPr txBox="1"/>
          <p:nvPr/>
        </p:nvSpPr>
        <p:spPr bwMode="auto">
          <a:xfrm>
            <a:off x="1560178" y="4747106"/>
            <a:ext cx="1124964" cy="169276"/>
          </a:xfrm>
          <a:prstGeom prst="rect">
            <a:avLst/>
          </a:prstGeom>
          <a:noFill/>
        </p:spPr>
        <p:txBody>
          <a:bodyPr wrap="square" rtlCol="0">
            <a:spAutoFit/>
          </a:bodyPr>
          <a:lstStyle/>
          <a:p>
            <a:pPr>
              <a:defRPr/>
            </a:pPr>
            <a:r>
              <a:rPr lang="fr-FR" sz="500" b="1">
                <a:latin typeface="Arial"/>
                <a:cs typeface="Arial"/>
              </a:rPr>
              <a:t>Mairie du 3</a:t>
            </a:r>
            <a:r>
              <a:rPr lang="fr-FR" sz="500" b="1" baseline="30000">
                <a:latin typeface="Arial"/>
                <a:cs typeface="Arial"/>
              </a:rPr>
              <a:t>e</a:t>
            </a:r>
            <a:r>
              <a:rPr lang="fr-FR" sz="500" b="1">
                <a:latin typeface="Arial"/>
                <a:cs typeface="Arial"/>
              </a:rPr>
              <a:t> Arrondissement</a:t>
            </a:r>
            <a:endParaRPr/>
          </a:p>
        </p:txBody>
      </p:sp>
      <p:sp>
        <p:nvSpPr>
          <p:cNvPr id="2105421484" name="Rectangle 6"/>
          <p:cNvSpPr>
            <a:spLocks noChangeArrowheads="1"/>
          </p:cNvSpPr>
          <p:nvPr/>
        </p:nvSpPr>
        <p:spPr bwMode="auto">
          <a:xfrm>
            <a:off x="2736376" y="351178"/>
            <a:ext cx="2713737" cy="461664"/>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2400" b="1"/>
              <a:t>Le procès Verbal</a:t>
            </a:r>
            <a:endParaRPr/>
          </a:p>
        </p:txBody>
      </p:sp>
      <p:sp>
        <p:nvSpPr>
          <p:cNvPr id="1198967800" name="Rectangle 6"/>
          <p:cNvSpPr>
            <a:spLocks noChangeArrowheads="1"/>
          </p:cNvSpPr>
          <p:nvPr/>
        </p:nvSpPr>
        <p:spPr bwMode="auto">
          <a:xfrm>
            <a:off x="1627000" y="3909555"/>
            <a:ext cx="4005425" cy="631102"/>
          </a:xfrm>
          <a:prstGeom prst="rect">
            <a:avLst/>
          </a:prstGeom>
          <a:solidFill>
            <a:schemeClr val="bg1"/>
          </a:solidFill>
          <a:ln w="38100">
            <a:solidFill>
              <a:srgbClr val="FF0000"/>
            </a:solidFill>
            <a:miter lim="800000"/>
            <a:headEnd/>
            <a:tailEnd/>
          </a:ln>
          <a:effectLst/>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fr-FR" sz="1800"/>
          </a:p>
        </p:txBody>
      </p:sp>
      <p:sp>
        <p:nvSpPr>
          <p:cNvPr id="592608189" name="Text Box 27"/>
          <p:cNvSpPr txBox="1">
            <a:spLocks noChangeArrowheads="1"/>
          </p:cNvSpPr>
          <p:nvPr/>
        </p:nvSpPr>
        <p:spPr bwMode="auto">
          <a:xfrm>
            <a:off x="2322372" y="3941359"/>
            <a:ext cx="3025773" cy="581024"/>
          </a:xfrm>
          <a:prstGeom prst="rect">
            <a:avLst/>
          </a:prstGeom>
          <a:noFill/>
          <a:ln>
            <a:noFill/>
          </a:ln>
          <a:effectLst/>
        </p:spPr>
        <p:txBody>
          <a:bodyPr>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1600" b="1"/>
              <a:t>Cet espace est réservé aux observations et réclamations</a:t>
            </a:r>
            <a:endParaRPr/>
          </a:p>
        </p:txBody>
      </p:sp>
      <p:pic>
        <p:nvPicPr>
          <p:cNvPr id="2079598895" name="Picture 28" descr="General-Info"/>
          <p:cNvPicPr>
            <a:picLocks noChangeAspect="1" noChangeArrowheads="1"/>
          </p:cNvPicPr>
          <p:nvPr/>
        </p:nvPicPr>
        <p:blipFill>
          <a:blip r:embed="rId3"/>
          <a:stretch/>
        </p:blipFill>
        <p:spPr bwMode="auto">
          <a:xfrm>
            <a:off x="1353166" y="3965701"/>
            <a:ext cx="414022" cy="414023"/>
          </a:xfrm>
          <a:prstGeom prst="rect">
            <a:avLst/>
          </a:prstGeom>
          <a:noFill/>
          <a:ln>
            <a:noFill/>
          </a:ln>
        </p:spPr>
      </p:pic>
      <p:pic>
        <p:nvPicPr>
          <p:cNvPr id="744469754" name="Image 4"/>
          <p:cNvPicPr>
            <a:picLocks noChangeAspect="1"/>
          </p:cNvPicPr>
          <p:nvPr/>
        </p:nvPicPr>
        <p:blipFill>
          <a:blip r:embed="rId4"/>
          <a:stretch/>
        </p:blipFill>
        <p:spPr bwMode="auto">
          <a:xfrm>
            <a:off x="972455" y="877957"/>
            <a:ext cx="6988628" cy="295672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92608189"/>
                                        </p:tgtEl>
                                        <p:attrNameLst>
                                          <p:attrName>style.visibility</p:attrName>
                                        </p:attrNameLst>
                                      </p:cBhvr>
                                      <p:to>
                                        <p:strVal val="visible"/>
                                      </p:to>
                                    </p:set>
                                    <p:animEffect transition="in" filter="dissolve">
                                      <p:cBhvr>
                                        <p:cTn id="7" dur="500"/>
                                        <p:tgtEl>
                                          <p:spTgt spid="592608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608189" grpId="0"/>
    </p:bldLst>
  </p:timing>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19908279" name="Espace réservé du texte 21"/>
          <p:cNvSpPr>
            <a:spLocks noGrp="1"/>
          </p:cNvSpPr>
          <p:nvPr>
            <p:ph type="body" sz="quarter" idx="16"/>
          </p:nvPr>
        </p:nvSpPr>
        <p:spPr bwMode="auto">
          <a:xfrm>
            <a:off x="481773" y="276606"/>
            <a:ext cx="2204088" cy="335639"/>
          </a:xfrm>
        </p:spPr>
        <p:txBody>
          <a:bodyPr/>
          <a:lstStyle/>
          <a:p>
            <a:pPr>
              <a:defRPr/>
            </a:pPr>
            <a:r>
              <a:rPr lang="fr-FR" sz="1100" b="1" i="0" u="none" strike="noStrike" cap="none" spc="0">
                <a:solidFill>
                  <a:schemeClr val="tx1"/>
                </a:solidFill>
                <a:latin typeface="Arial"/>
                <a:ea typeface="Arial"/>
                <a:cs typeface="Arial"/>
              </a:rPr>
              <a:t>La clôture du scrutin</a:t>
            </a:r>
            <a:endParaRPr sz="1100"/>
          </a:p>
          <a:p>
            <a:pPr>
              <a:defRPr/>
            </a:pPr>
            <a:endParaRPr lang="fr-FR"/>
          </a:p>
        </p:txBody>
      </p:sp>
      <p:sp>
        <p:nvSpPr>
          <p:cNvPr id="2111116829"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23 février 2326</a:t>
            </a:r>
            <a:endParaRPr/>
          </a:p>
        </p:txBody>
      </p:sp>
      <p:sp>
        <p:nvSpPr>
          <p:cNvPr id="1520731090" name="ZoneTexte 1"/>
          <p:cNvSpPr txBox="1"/>
          <p:nvPr/>
        </p:nvSpPr>
        <p:spPr bwMode="auto">
          <a:xfrm>
            <a:off x="1560178" y="4747106"/>
            <a:ext cx="1124964" cy="169276"/>
          </a:xfrm>
          <a:prstGeom prst="rect">
            <a:avLst/>
          </a:prstGeom>
          <a:noFill/>
        </p:spPr>
        <p:txBody>
          <a:bodyPr wrap="square" rtlCol="0">
            <a:spAutoFit/>
          </a:bodyPr>
          <a:lstStyle/>
          <a:p>
            <a:pPr>
              <a:defRPr/>
            </a:pPr>
            <a:r>
              <a:rPr lang="fr-FR" sz="500" b="1">
                <a:latin typeface="Arial"/>
                <a:cs typeface="Arial"/>
              </a:rPr>
              <a:t>Mairie du 3</a:t>
            </a:r>
            <a:r>
              <a:rPr lang="fr-FR" sz="500" b="1" baseline="30000">
                <a:latin typeface="Arial"/>
                <a:cs typeface="Arial"/>
              </a:rPr>
              <a:t>e</a:t>
            </a:r>
            <a:r>
              <a:rPr lang="fr-FR" sz="500" b="1">
                <a:latin typeface="Arial"/>
                <a:cs typeface="Arial"/>
              </a:rPr>
              <a:t> Arrondissement</a:t>
            </a:r>
            <a:endParaRPr/>
          </a:p>
        </p:txBody>
      </p:sp>
      <p:sp>
        <p:nvSpPr>
          <p:cNvPr id="1422585203" name="Rectangle 6"/>
          <p:cNvSpPr>
            <a:spLocks noChangeArrowheads="1"/>
          </p:cNvSpPr>
          <p:nvPr/>
        </p:nvSpPr>
        <p:spPr bwMode="auto">
          <a:xfrm>
            <a:off x="2736375" y="351178"/>
            <a:ext cx="3104030" cy="523219"/>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r>
              <a:rPr lang="fr-FR" sz="2800" b="1"/>
              <a:t>Le procès Verbal</a:t>
            </a:r>
            <a:endParaRPr/>
          </a:p>
        </p:txBody>
      </p:sp>
      <p:grpSp>
        <p:nvGrpSpPr>
          <p:cNvPr id="846168927" name="Groupe 9"/>
          <p:cNvGrpSpPr/>
          <p:nvPr/>
        </p:nvGrpSpPr>
        <p:grpSpPr bwMode="auto">
          <a:xfrm>
            <a:off x="1512979" y="3932289"/>
            <a:ext cx="6197992" cy="449208"/>
            <a:chOff x="-589190" y="5300662"/>
            <a:chExt cx="9598252" cy="649287"/>
          </a:xfrm>
        </p:grpSpPr>
        <p:sp>
          <p:nvSpPr>
            <p:cNvPr id="615935304" name="Rectangle 25"/>
            <p:cNvSpPr>
              <a:spLocks noChangeArrowheads="1"/>
            </p:cNvSpPr>
            <p:nvPr/>
          </p:nvSpPr>
          <p:spPr bwMode="auto">
            <a:xfrm>
              <a:off x="-589190" y="5300662"/>
              <a:ext cx="9598252" cy="649287"/>
            </a:xfrm>
            <a:prstGeom prst="rect">
              <a:avLst/>
            </a:prstGeom>
            <a:solidFill>
              <a:schemeClr val="bg1"/>
            </a:solidFill>
            <a:ln w="38100">
              <a:solidFill>
                <a:srgbClr val="FF0000"/>
              </a:solidFill>
              <a:miter lim="800000"/>
              <a:headEnd/>
              <a:tailEnd/>
            </a:ln>
            <a:effectLst/>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fr-FR" sz="1800"/>
            </a:p>
          </p:txBody>
        </p:sp>
        <p:sp>
          <p:nvSpPr>
            <p:cNvPr id="2080136564" name="Text Box 18"/>
            <p:cNvSpPr txBox="1">
              <a:spLocks noChangeArrowheads="1"/>
            </p:cNvSpPr>
            <p:nvPr/>
          </p:nvSpPr>
          <p:spPr bwMode="auto">
            <a:xfrm>
              <a:off x="322263" y="5411116"/>
              <a:ext cx="8577657" cy="422616"/>
            </a:xfrm>
            <a:prstGeom prst="rect">
              <a:avLst/>
            </a:prstGeom>
            <a:solidFill>
              <a:schemeClr val="accent1"/>
            </a:solidFill>
            <a:ln>
              <a:noFill/>
            </a:ln>
            <a:effectLst/>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fr-FR" sz="1300" b="1">
                  <a:solidFill>
                    <a:srgbClr val="FFFF00"/>
                  </a:solidFill>
                </a:rPr>
                <a:t>N’OUBLIEZ PAS LES SIGNATURES DES MEMBRES DU BUREAU</a:t>
              </a:r>
              <a:endParaRPr/>
            </a:p>
          </p:txBody>
        </p:sp>
        <p:pic>
          <p:nvPicPr>
            <p:cNvPr id="1594309608" name="Picture 26" descr="danger"/>
            <p:cNvPicPr>
              <a:picLocks noChangeAspect="1" noChangeArrowheads="1"/>
            </p:cNvPicPr>
            <p:nvPr/>
          </p:nvPicPr>
          <p:blipFill>
            <a:blip r:embed="rId3"/>
            <a:stretch/>
          </p:blipFill>
          <p:spPr bwMode="auto">
            <a:xfrm>
              <a:off x="71043" y="5467349"/>
              <a:ext cx="360361" cy="315910"/>
            </a:xfrm>
            <a:prstGeom prst="rect">
              <a:avLst/>
            </a:prstGeom>
            <a:noFill/>
            <a:ln>
              <a:noFill/>
            </a:ln>
          </p:spPr>
        </p:pic>
      </p:grpSp>
      <p:pic>
        <p:nvPicPr>
          <p:cNvPr id="1205774391" name="Image 4"/>
          <p:cNvPicPr>
            <a:picLocks noChangeAspect="1"/>
          </p:cNvPicPr>
          <p:nvPr/>
        </p:nvPicPr>
        <p:blipFill>
          <a:blip r:embed="rId4"/>
          <a:stretch/>
        </p:blipFill>
        <p:spPr bwMode="auto">
          <a:xfrm>
            <a:off x="0" y="1426872"/>
            <a:ext cx="9144000" cy="228975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20288039" name="Titre 14"/>
          <p:cNvSpPr>
            <a:spLocks noGrp="1"/>
          </p:cNvSpPr>
          <p:nvPr>
            <p:ph type="title"/>
          </p:nvPr>
        </p:nvSpPr>
        <p:spPr bwMode="auto">
          <a:xfrm>
            <a:off x="2082762" y="609883"/>
            <a:ext cx="8574860" cy="1047524"/>
          </a:xfrm>
        </p:spPr>
        <p:txBody>
          <a:bodyPr/>
          <a:lstStyle/>
          <a:p>
            <a:pPr>
              <a:spcBef>
                <a:spcPts val="0"/>
              </a:spcBef>
              <a:buFontTx/>
              <a:buNone/>
              <a:defRPr/>
            </a:pPr>
            <a:r>
              <a:rPr lang="fr-FR" sz="2400" b="1" i="0" u="none" strike="noStrike" cap="none" spc="0">
                <a:solidFill>
                  <a:schemeClr val="tx1"/>
                </a:solidFill>
                <a:latin typeface="Arial"/>
                <a:ea typeface="Arial"/>
                <a:cs typeface="Arial"/>
              </a:rPr>
              <a:t>Annexe : Récapitulatif de dépouillement</a:t>
            </a:r>
            <a:endParaRPr sz="2400" b="1">
              <a:solidFill>
                <a:schemeClr val="accent2"/>
              </a:solidFill>
            </a:endParaRPr>
          </a:p>
          <a:p>
            <a:pPr algn="ctr">
              <a:spcBef>
                <a:spcPts val="0"/>
              </a:spcBef>
              <a:buFontTx/>
              <a:buNone/>
              <a:defRPr/>
            </a:pPr>
            <a:endParaRPr sz="2800" b="1">
              <a:solidFill>
                <a:schemeClr val="accent2"/>
              </a:solidFill>
            </a:endParaRPr>
          </a:p>
          <a:p>
            <a:pPr>
              <a:defRPr/>
            </a:pPr>
            <a:endParaRPr/>
          </a:p>
        </p:txBody>
      </p:sp>
      <p:sp>
        <p:nvSpPr>
          <p:cNvPr id="1096285033" name="Espace réservé du texte 21"/>
          <p:cNvSpPr>
            <a:spLocks noGrp="1"/>
          </p:cNvSpPr>
          <p:nvPr>
            <p:ph type="body" sz="quarter" idx="16"/>
          </p:nvPr>
        </p:nvSpPr>
        <p:spPr bwMode="auto">
          <a:xfrm>
            <a:off x="422806" y="276606"/>
            <a:ext cx="4627130" cy="167999"/>
          </a:xfrm>
        </p:spPr>
        <p:txBody>
          <a:bodyPr/>
          <a:lstStyle/>
          <a:p>
            <a:pPr>
              <a:defRPr/>
            </a:pPr>
            <a:r>
              <a:rPr lang="fr-FR" sz="1100" b="1" i="0" u="none" strike="noStrike" cap="none" spc="0">
                <a:solidFill>
                  <a:schemeClr val="tx1"/>
                </a:solidFill>
                <a:latin typeface="Arial"/>
                <a:ea typeface="Arial"/>
                <a:cs typeface="Arial"/>
              </a:rPr>
              <a:t>La clôture du scrutin</a:t>
            </a:r>
            <a:endParaRPr sz="1100"/>
          </a:p>
        </p:txBody>
      </p:sp>
      <p:sp>
        <p:nvSpPr>
          <p:cNvPr id="214809380" name="ZoneTexte 10"/>
          <p:cNvSpPr txBox="1"/>
          <p:nvPr/>
        </p:nvSpPr>
        <p:spPr bwMode="auto">
          <a:xfrm>
            <a:off x="1746909" y="4763064"/>
            <a:ext cx="880281" cy="169274"/>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549540279" name="ZoneTexte 11"/>
          <p:cNvSpPr txBox="1"/>
          <p:nvPr/>
        </p:nvSpPr>
        <p:spPr bwMode="auto">
          <a:xfrm>
            <a:off x="1746910" y="4878684"/>
            <a:ext cx="989460" cy="169274"/>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703233388" name="ZoneTexte 2"/>
          <p:cNvSpPr txBox="1"/>
          <p:nvPr/>
        </p:nvSpPr>
        <p:spPr bwMode="auto">
          <a:xfrm flipH="0" flipV="0">
            <a:off x="278967" y="1868976"/>
            <a:ext cx="7727616" cy="686159"/>
          </a:xfrm>
          <a:prstGeom prst="rect">
            <a:avLst/>
          </a:prstGeom>
          <a:noFill/>
        </p:spPr>
        <p:txBody>
          <a:bodyPr wrap="square" rtlCol="0">
            <a:spAutoFit/>
          </a:bodyPr>
          <a:lstStyle/>
          <a:p>
            <a:pPr>
              <a:spcBef>
                <a:spcPts val="0"/>
              </a:spcBef>
              <a:buFontTx/>
              <a:buNone/>
              <a:defRPr/>
            </a:pPr>
            <a:endParaRPr sz="1300">
              <a:solidFill>
                <a:schemeClr val="tx1"/>
              </a:solidFill>
              <a:latin typeface="Arial"/>
              <a:cs typeface="Arial"/>
            </a:endParaRPr>
          </a:p>
          <a:p>
            <a:pPr algn="l">
              <a:spcBef>
                <a:spcPts val="0"/>
              </a:spcBef>
              <a:defRPr/>
            </a:pPr>
            <a:endParaRPr sz="1300">
              <a:solidFill>
                <a:schemeClr val="tx1"/>
              </a:solidFill>
              <a:latin typeface="Arial"/>
              <a:cs typeface="Arial"/>
            </a:endParaRPr>
          </a:p>
          <a:p>
            <a:pPr>
              <a:defRPr/>
            </a:pPr>
            <a:endParaRPr sz="1300">
              <a:latin typeface="Arial"/>
              <a:cs typeface="Arial"/>
            </a:endParaRPr>
          </a:p>
        </p:txBody>
      </p:sp>
      <p:sp>
        <p:nvSpPr>
          <p:cNvPr id="255051722" name=""/>
          <p:cNvSpPr txBox="1"/>
          <p:nvPr/>
        </p:nvSpPr>
        <p:spPr bwMode="auto">
          <a:xfrm flipH="0" flipV="0">
            <a:off x="-899658" y="874566"/>
            <a:ext cx="183240" cy="518157"/>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spcBef>
                <a:spcPts val="0"/>
              </a:spcBef>
              <a:buFontTx/>
              <a:buNone/>
              <a:defRPr/>
            </a:pPr>
            <a:endParaRPr sz="2800" b="1">
              <a:solidFill>
                <a:schemeClr val="accent2"/>
              </a:solidFill>
            </a:endParaRPr>
          </a:p>
        </p:txBody>
      </p:sp>
      <p:sp>
        <p:nvSpPr>
          <p:cNvPr id="261094724" name=""/>
          <p:cNvSpPr txBox="1"/>
          <p:nvPr/>
        </p:nvSpPr>
        <p:spPr bwMode="auto">
          <a:xfrm flipH="0" flipV="0">
            <a:off x="7145982" y="1765420"/>
            <a:ext cx="1594980" cy="366117"/>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pic>
        <p:nvPicPr>
          <p:cNvPr id="1506821883" name="Picture 10"/>
          <p:cNvPicPr>
            <a:picLocks noChangeAspect="1" noChangeArrowheads="1"/>
          </p:cNvPicPr>
          <p:nvPr/>
        </p:nvPicPr>
        <p:blipFill>
          <a:blip r:embed="rId3">
            <a:extLst>
              <a:ext uri="{96DAC541-7B7A-43D3-8B79-37D633B846F1}">
                <asvg:svgBlip xmlns:asvg="http://schemas.microsoft.com/office/drawing/2016/SVG/main" r:embed="rId4"/>
              </a:ext>
            </a:extLst>
          </a:blip>
          <a:srcRect l="14027" t="23830" r="14492" b="24518"/>
          <a:stretch/>
        </p:blipFill>
        <p:spPr bwMode="auto">
          <a:xfrm>
            <a:off x="493868" y="1392724"/>
            <a:ext cx="8247092" cy="3153123"/>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97602634" name="Titre 14"/>
          <p:cNvSpPr>
            <a:spLocks noGrp="1"/>
          </p:cNvSpPr>
          <p:nvPr>
            <p:ph type="title"/>
          </p:nvPr>
        </p:nvSpPr>
        <p:spPr bwMode="auto">
          <a:xfrm>
            <a:off x="2310066" y="548894"/>
            <a:ext cx="8574860" cy="1047524"/>
          </a:xfrm>
        </p:spPr>
        <p:txBody>
          <a:bodyPr/>
          <a:lstStyle/>
          <a:p>
            <a:pPr>
              <a:spcBef>
                <a:spcPts val="0"/>
              </a:spcBef>
              <a:buFontTx/>
              <a:buNone/>
              <a:defRPr/>
            </a:pPr>
            <a:r>
              <a:rPr lang="fr-FR" sz="2400" b="1" i="0" u="none" strike="noStrike" cap="none" spc="0">
                <a:solidFill>
                  <a:schemeClr val="tx1"/>
                </a:solidFill>
                <a:latin typeface="Arial"/>
                <a:ea typeface="Arial"/>
                <a:cs typeface="Arial"/>
              </a:rPr>
              <a:t>Annexe : feuille de dépouillement</a:t>
            </a:r>
            <a:endParaRPr sz="2400" b="1">
              <a:solidFill>
                <a:schemeClr val="accent2"/>
              </a:solidFill>
            </a:endParaRPr>
          </a:p>
          <a:p>
            <a:pPr algn="ctr">
              <a:spcBef>
                <a:spcPts val="0"/>
              </a:spcBef>
              <a:buFontTx/>
              <a:buNone/>
              <a:defRPr/>
            </a:pPr>
            <a:endParaRPr sz="2800" b="1">
              <a:solidFill>
                <a:schemeClr val="accent2"/>
              </a:solidFill>
            </a:endParaRPr>
          </a:p>
          <a:p>
            <a:pPr>
              <a:defRPr/>
            </a:pPr>
            <a:endParaRPr/>
          </a:p>
        </p:txBody>
      </p:sp>
      <p:sp>
        <p:nvSpPr>
          <p:cNvPr id="714138018" name="Espace réservé du texte 21"/>
          <p:cNvSpPr>
            <a:spLocks noGrp="1"/>
          </p:cNvSpPr>
          <p:nvPr>
            <p:ph type="body" sz="quarter" idx="16"/>
          </p:nvPr>
        </p:nvSpPr>
        <p:spPr bwMode="auto">
          <a:xfrm>
            <a:off x="481771" y="276606"/>
            <a:ext cx="4627130" cy="167999"/>
          </a:xfrm>
        </p:spPr>
        <p:txBody>
          <a:bodyPr/>
          <a:lstStyle/>
          <a:p>
            <a:pPr>
              <a:defRPr/>
            </a:pPr>
            <a:r>
              <a:rPr lang="fr-FR" sz="1100" b="1" i="0" u="none" strike="noStrike" cap="none" spc="0">
                <a:solidFill>
                  <a:schemeClr val="tx1"/>
                </a:solidFill>
                <a:latin typeface="Arial"/>
                <a:ea typeface="Arial"/>
                <a:cs typeface="Arial"/>
              </a:rPr>
              <a:t>La clôture du scrutin</a:t>
            </a:r>
            <a:endParaRPr sz="1100"/>
          </a:p>
        </p:txBody>
      </p:sp>
      <p:sp>
        <p:nvSpPr>
          <p:cNvPr id="2087134935" name="ZoneTexte 10"/>
          <p:cNvSpPr txBox="1"/>
          <p:nvPr/>
        </p:nvSpPr>
        <p:spPr bwMode="auto">
          <a:xfrm>
            <a:off x="1746909" y="4763064"/>
            <a:ext cx="880281" cy="169274"/>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372641178" name="ZoneTexte 11"/>
          <p:cNvSpPr txBox="1"/>
          <p:nvPr/>
        </p:nvSpPr>
        <p:spPr bwMode="auto">
          <a:xfrm>
            <a:off x="1746910" y="4878684"/>
            <a:ext cx="989460" cy="169274"/>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356622549" name="ZoneTexte 2"/>
          <p:cNvSpPr txBox="1"/>
          <p:nvPr/>
        </p:nvSpPr>
        <p:spPr bwMode="auto">
          <a:xfrm flipH="0" flipV="0">
            <a:off x="278967" y="1868976"/>
            <a:ext cx="7727616" cy="686159"/>
          </a:xfrm>
          <a:prstGeom prst="rect">
            <a:avLst/>
          </a:prstGeom>
          <a:noFill/>
        </p:spPr>
        <p:txBody>
          <a:bodyPr wrap="square" rtlCol="0">
            <a:spAutoFit/>
          </a:bodyPr>
          <a:lstStyle/>
          <a:p>
            <a:pPr>
              <a:spcBef>
                <a:spcPts val="0"/>
              </a:spcBef>
              <a:buFontTx/>
              <a:buNone/>
              <a:defRPr/>
            </a:pPr>
            <a:endParaRPr sz="1300">
              <a:solidFill>
                <a:schemeClr val="tx1"/>
              </a:solidFill>
              <a:latin typeface="Arial"/>
              <a:cs typeface="Arial"/>
            </a:endParaRPr>
          </a:p>
          <a:p>
            <a:pPr algn="l">
              <a:spcBef>
                <a:spcPts val="0"/>
              </a:spcBef>
              <a:defRPr/>
            </a:pPr>
            <a:endParaRPr sz="1300">
              <a:solidFill>
                <a:schemeClr val="tx1"/>
              </a:solidFill>
              <a:latin typeface="Arial"/>
              <a:cs typeface="Arial"/>
            </a:endParaRPr>
          </a:p>
          <a:p>
            <a:pPr>
              <a:defRPr/>
            </a:pPr>
            <a:endParaRPr sz="1300">
              <a:latin typeface="Arial"/>
              <a:cs typeface="Arial"/>
            </a:endParaRPr>
          </a:p>
        </p:txBody>
      </p:sp>
      <p:sp>
        <p:nvSpPr>
          <p:cNvPr id="425945942" name=""/>
          <p:cNvSpPr txBox="1"/>
          <p:nvPr/>
        </p:nvSpPr>
        <p:spPr bwMode="auto">
          <a:xfrm flipH="0" flipV="0">
            <a:off x="-899658" y="874566"/>
            <a:ext cx="183240" cy="518157"/>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spcBef>
                <a:spcPts val="0"/>
              </a:spcBef>
              <a:buFontTx/>
              <a:buNone/>
              <a:defRPr/>
            </a:pPr>
            <a:endParaRPr sz="2800" b="1">
              <a:solidFill>
                <a:schemeClr val="accent2"/>
              </a:solidFill>
            </a:endParaRPr>
          </a:p>
        </p:txBody>
      </p:sp>
      <p:sp>
        <p:nvSpPr>
          <p:cNvPr id="1092750700" name=""/>
          <p:cNvSpPr txBox="1"/>
          <p:nvPr/>
        </p:nvSpPr>
        <p:spPr bwMode="auto">
          <a:xfrm flipH="0" flipV="0">
            <a:off x="7145982" y="1765420"/>
            <a:ext cx="1594980" cy="366117"/>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pic>
        <p:nvPicPr>
          <p:cNvPr id="94371827" name="Picture 15"/>
          <p:cNvPicPr>
            <a:picLocks noChangeAspect="1" noChangeArrowheads="1"/>
          </p:cNvPicPr>
          <p:nvPr/>
        </p:nvPicPr>
        <p:blipFill>
          <a:blip r:embed="rId3">
            <a:extLst>
              <a:ext uri="{96DAC541-7B7A-43D3-8B79-37D633B846F1}">
                <asvg:svgBlip xmlns:asvg="http://schemas.microsoft.com/office/drawing/2016/SVG/main" r:embed="rId4"/>
              </a:ext>
            </a:extLst>
          </a:blip>
          <a:srcRect l="14587" t="23801" r="14694" b="9534"/>
          <a:stretch/>
        </p:blipFill>
        <p:spPr bwMode="auto">
          <a:xfrm>
            <a:off x="593991" y="1133645"/>
            <a:ext cx="7705723" cy="3857625"/>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77866800" name="Titre 14"/>
          <p:cNvSpPr>
            <a:spLocks noGrp="1"/>
          </p:cNvSpPr>
          <p:nvPr>
            <p:ph type="title"/>
          </p:nvPr>
        </p:nvSpPr>
        <p:spPr bwMode="auto">
          <a:xfrm>
            <a:off x="227014" y="510264"/>
            <a:ext cx="8574863" cy="1047527"/>
          </a:xfrm>
        </p:spPr>
        <p:txBody>
          <a:bodyPr/>
          <a:lstStyle/>
          <a:p>
            <a:pPr algn="ctr">
              <a:defRPr/>
            </a:pPr>
            <a:r>
              <a:rPr lang="fr-FR" sz="2400"/>
              <a:t>Le retour à la centralisation</a:t>
            </a:r>
            <a:endParaRPr lang="fr-FR" sz="2400"/>
          </a:p>
        </p:txBody>
      </p:sp>
      <p:sp>
        <p:nvSpPr>
          <p:cNvPr id="1136173015" name="Espace réservé du texte 21"/>
          <p:cNvSpPr>
            <a:spLocks noGrp="1"/>
          </p:cNvSpPr>
          <p:nvPr>
            <p:ph type="body" sz="quarter" idx="16"/>
          </p:nvPr>
        </p:nvSpPr>
        <p:spPr bwMode="auto">
          <a:xfrm>
            <a:off x="481774" y="276607"/>
            <a:ext cx="4626053" cy="169277"/>
          </a:xfrm>
        </p:spPr>
        <p:txBody>
          <a:bodyPr/>
          <a:lstStyle/>
          <a:p>
            <a:pPr>
              <a:defRPr/>
            </a:pPr>
            <a:r>
              <a:rPr lang="fr-FR"/>
              <a:t>Le retour à la centralisation</a:t>
            </a:r>
            <a:endParaRPr lang="fr-FR"/>
          </a:p>
        </p:txBody>
      </p:sp>
      <p:sp>
        <p:nvSpPr>
          <p:cNvPr id="38077725"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541275944"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574079467" name="Rectangle 1"/>
          <p:cNvSpPr/>
          <p:nvPr/>
        </p:nvSpPr>
        <p:spPr bwMode="auto">
          <a:xfrm>
            <a:off x="227014" y="1387462"/>
            <a:ext cx="6405898" cy="3660499"/>
          </a:xfrm>
          <a:prstGeom prst="rect">
            <a:avLst/>
          </a:prstGeom>
        </p:spPr>
        <p:txBody>
          <a:bodyPr wrap="square">
            <a:spAutoFit/>
          </a:bodyPr>
          <a:lstStyle/>
          <a:p>
            <a:pPr marL="271780">
              <a:lnSpc>
                <a:spcPct val="100000"/>
              </a:lnSpc>
              <a:spcBef>
                <a:spcPts val="5"/>
              </a:spcBef>
              <a:defRPr/>
            </a:pPr>
            <a:r>
              <a:rPr lang="fr-FR" sz="1200" spc="-5">
                <a:latin typeface="Arial"/>
                <a:ea typeface="Arial"/>
                <a:cs typeface="Arial"/>
              </a:rPr>
              <a:t>Le</a:t>
            </a:r>
            <a:r>
              <a:rPr lang="fr-FR" sz="1200" spc="-20">
                <a:latin typeface="Arial"/>
                <a:ea typeface="Arial"/>
                <a:cs typeface="Arial"/>
              </a:rPr>
              <a:t> </a:t>
            </a:r>
            <a:r>
              <a:rPr lang="fr-FR" sz="1200" spc="-5">
                <a:latin typeface="Arial"/>
                <a:ea typeface="Arial"/>
                <a:cs typeface="Arial"/>
              </a:rPr>
              <a:t>Président</a:t>
            </a:r>
            <a:r>
              <a:rPr lang="fr-FR" sz="1200" spc="-40">
                <a:latin typeface="Arial"/>
                <a:ea typeface="Arial"/>
                <a:cs typeface="Arial"/>
              </a:rPr>
              <a:t> </a:t>
            </a:r>
            <a:r>
              <a:rPr lang="fr-FR" sz="1200" spc="-5">
                <a:latin typeface="Arial"/>
                <a:ea typeface="Arial"/>
                <a:cs typeface="Arial"/>
              </a:rPr>
              <a:t>et</a:t>
            </a:r>
            <a:r>
              <a:rPr lang="fr-FR" sz="1200">
                <a:latin typeface="Arial"/>
                <a:ea typeface="Arial"/>
                <a:cs typeface="Arial"/>
              </a:rPr>
              <a:t> </a:t>
            </a:r>
            <a:r>
              <a:rPr lang="fr-FR" sz="1200" spc="-5">
                <a:latin typeface="Arial"/>
                <a:ea typeface="Arial"/>
                <a:cs typeface="Arial"/>
              </a:rPr>
              <a:t>l’employé</a:t>
            </a:r>
            <a:r>
              <a:rPr lang="fr-FR" sz="1200" spc="-10">
                <a:latin typeface="Arial"/>
                <a:ea typeface="Arial"/>
                <a:cs typeface="Arial"/>
              </a:rPr>
              <a:t> </a:t>
            </a:r>
            <a:r>
              <a:rPr lang="fr-FR" sz="1200" spc="-5">
                <a:latin typeface="Arial"/>
                <a:ea typeface="Arial"/>
                <a:cs typeface="Arial"/>
              </a:rPr>
              <a:t>de</a:t>
            </a:r>
            <a:r>
              <a:rPr lang="fr-FR" sz="1200" spc="-15">
                <a:latin typeface="Arial"/>
                <a:ea typeface="Arial"/>
                <a:cs typeface="Arial"/>
              </a:rPr>
              <a:t> </a:t>
            </a:r>
            <a:r>
              <a:rPr lang="fr-FR" sz="1200">
                <a:latin typeface="Arial"/>
                <a:ea typeface="Arial"/>
                <a:cs typeface="Arial"/>
              </a:rPr>
              <a:t>BV </a:t>
            </a:r>
            <a:r>
              <a:rPr lang="fr-FR" sz="1200" spc="-5">
                <a:latin typeface="Arial"/>
                <a:ea typeface="Arial"/>
                <a:cs typeface="Arial"/>
              </a:rPr>
              <a:t>apportent</a:t>
            </a:r>
            <a:r>
              <a:rPr lang="fr-FR" sz="1200" spc="-45">
                <a:latin typeface="Arial"/>
                <a:ea typeface="Arial"/>
                <a:cs typeface="Arial"/>
              </a:rPr>
              <a:t> </a:t>
            </a:r>
            <a:r>
              <a:rPr lang="fr-FR" sz="1200" spc="-5">
                <a:latin typeface="Arial"/>
                <a:ea typeface="Arial"/>
                <a:cs typeface="Arial"/>
              </a:rPr>
              <a:t>en</a:t>
            </a:r>
            <a:r>
              <a:rPr lang="fr-FR" sz="1200" spc="-10">
                <a:latin typeface="Arial"/>
                <a:ea typeface="Arial"/>
                <a:cs typeface="Arial"/>
              </a:rPr>
              <a:t> </a:t>
            </a:r>
            <a:r>
              <a:rPr lang="fr-FR" sz="1200" spc="-5">
                <a:latin typeface="Arial"/>
                <a:ea typeface="Arial"/>
                <a:cs typeface="Arial"/>
              </a:rPr>
              <a:t>mairie</a:t>
            </a:r>
            <a:r>
              <a:rPr lang="fr-FR" sz="1200" spc="-15">
                <a:latin typeface="Arial"/>
                <a:ea typeface="Arial"/>
                <a:cs typeface="Arial"/>
              </a:rPr>
              <a:t> </a:t>
            </a:r>
            <a:r>
              <a:rPr lang="fr-FR" sz="1200" spc="-5">
                <a:latin typeface="Arial"/>
                <a:ea typeface="Arial"/>
                <a:cs typeface="Arial"/>
              </a:rPr>
              <a:t>d’arrondissement</a:t>
            </a:r>
            <a:r>
              <a:rPr lang="fr-FR" sz="1200" spc="-40">
                <a:latin typeface="Arial"/>
                <a:ea typeface="Arial"/>
                <a:cs typeface="Arial"/>
              </a:rPr>
              <a:t> </a:t>
            </a:r>
            <a:r>
              <a:rPr lang="fr-FR" sz="1200">
                <a:latin typeface="Arial"/>
                <a:ea typeface="Arial"/>
                <a:cs typeface="Arial"/>
              </a:rPr>
              <a:t>:</a:t>
            </a:r>
            <a:endParaRPr sz="1600">
              <a:latin typeface="Arial"/>
              <a:cs typeface="Arial"/>
            </a:endParaRPr>
          </a:p>
          <a:p>
            <a:pPr>
              <a:lnSpc>
                <a:spcPct val="100000"/>
              </a:lnSpc>
              <a:spcBef>
                <a:spcPts val="10"/>
              </a:spcBef>
              <a:defRPr/>
            </a:pPr>
            <a:endParaRPr sz="1400">
              <a:solidFill>
                <a:schemeClr val="tx1"/>
              </a:solidFill>
              <a:cs typeface="Times New Roman"/>
            </a:endParaRPr>
          </a:p>
          <a:p>
            <a:pPr marL="614044" indent="-342900">
              <a:lnSpc>
                <a:spcPct val="100000"/>
              </a:lnSpc>
              <a:buFont typeface="Wingdings"/>
              <a:buChar char="ü"/>
              <a:tabLst>
                <a:tab pos="558164" algn="l"/>
                <a:tab pos="558799" algn="l"/>
              </a:tabLst>
              <a:defRPr/>
            </a:pPr>
            <a:r>
              <a:rPr lang="fr-FR" sz="1200" b="0" i="0" u="none" strike="noStrike" cap="none" spc="0">
                <a:solidFill>
                  <a:schemeClr val="tx1"/>
                </a:solidFill>
                <a:latin typeface="Arial"/>
                <a:ea typeface="Arial"/>
                <a:cs typeface="Arial"/>
              </a:rPr>
              <a:t>Les </a:t>
            </a:r>
            <a:r>
              <a:rPr lang="fr-FR" sz="1200" b="1" i="0" u="none" strike="noStrike" cap="none" spc="0">
                <a:solidFill>
                  <a:schemeClr val="tx1"/>
                </a:solidFill>
                <a:latin typeface="Arial"/>
                <a:ea typeface="Arial"/>
                <a:cs typeface="Arial"/>
              </a:rPr>
              <a:t>2 procès-verbaux</a:t>
            </a:r>
            <a:r>
              <a:rPr lang="fr-FR" sz="1200" b="1" i="0" u="none" strike="noStrike" cap="none" spc="0">
                <a:solidFill>
                  <a:schemeClr val="tx1"/>
                </a:solidFill>
                <a:latin typeface="Arial"/>
                <a:ea typeface="Arial"/>
                <a:cs typeface="Arial"/>
              </a:rPr>
              <a:t> </a:t>
            </a:r>
            <a:r>
              <a:rPr lang="fr-FR" sz="1200" b="0" i="0" u="none" strike="noStrike" cap="none" spc="0">
                <a:solidFill>
                  <a:schemeClr val="tx1"/>
                </a:solidFill>
                <a:latin typeface="Arial"/>
                <a:ea typeface="Arial"/>
                <a:cs typeface="Arial"/>
              </a:rPr>
              <a:t>des opérations de vote</a:t>
            </a:r>
            <a:endParaRPr sz="1200" b="0" i="0" u="none" strike="noStrike" cap="none" spc="0">
              <a:solidFill>
                <a:schemeClr val="tx1"/>
              </a:solidFill>
              <a:latin typeface="Arial"/>
              <a:cs typeface="Arial"/>
            </a:endParaRPr>
          </a:p>
          <a:p>
            <a:pPr marL="614044" indent="-342900">
              <a:lnSpc>
                <a:spcPct val="100000"/>
              </a:lnSpc>
              <a:buFont typeface="Wingdings"/>
              <a:buChar char="ü"/>
              <a:tabLst>
                <a:tab pos="558164" algn="l"/>
                <a:tab pos="558799" algn="l"/>
              </a:tabLst>
              <a:defRPr/>
            </a:pPr>
            <a:r>
              <a:rPr lang="fr-FR" sz="1200" b="0" i="0" u="none" strike="noStrike" cap="none" spc="0">
                <a:solidFill>
                  <a:schemeClr val="tx1"/>
                </a:solidFill>
                <a:latin typeface="Arial"/>
                <a:ea typeface="Arial"/>
                <a:cs typeface="Arial"/>
              </a:rPr>
              <a:t>Les </a:t>
            </a:r>
            <a:r>
              <a:rPr lang="fr-FR" sz="1200" b="1" i="0" u="none" strike="noStrike" cap="none" spc="0">
                <a:solidFill>
                  <a:schemeClr val="tx1"/>
                </a:solidFill>
                <a:latin typeface="Arial"/>
                <a:ea typeface="Arial"/>
                <a:cs typeface="Arial"/>
              </a:rPr>
              <a:t>feuilles de dépouillement</a:t>
            </a:r>
            <a:r>
              <a:rPr lang="fr-FR" sz="1200" b="0" i="0" u="none" strike="noStrike" cap="none" spc="0">
                <a:solidFill>
                  <a:schemeClr val="tx1"/>
                </a:solidFill>
                <a:latin typeface="Arial"/>
                <a:ea typeface="Arial"/>
                <a:cs typeface="Arial"/>
              </a:rPr>
              <a:t> </a:t>
            </a:r>
            <a:endParaRPr sz="1200" b="0" i="0" u="none" strike="noStrike" cap="none" spc="0">
              <a:solidFill>
                <a:schemeClr val="tx1"/>
              </a:solidFill>
              <a:latin typeface="Arial"/>
              <a:cs typeface="Arial"/>
            </a:endParaRPr>
          </a:p>
          <a:p>
            <a:pPr marL="614044" indent="-342900">
              <a:lnSpc>
                <a:spcPct val="100000"/>
              </a:lnSpc>
              <a:buFont typeface="Wingdings"/>
              <a:buChar char="ü"/>
              <a:tabLst>
                <a:tab pos="558164" algn="l"/>
                <a:tab pos="558799" algn="l"/>
              </a:tabLst>
              <a:defRPr/>
            </a:pPr>
            <a:r>
              <a:rPr lang="fr-FR" sz="1200" b="0" i="0" u="none" strike="noStrike" cap="none" spc="0">
                <a:solidFill>
                  <a:schemeClr val="tx1"/>
                </a:solidFill>
                <a:latin typeface="Arial"/>
                <a:ea typeface="Arial"/>
                <a:cs typeface="Arial"/>
              </a:rPr>
              <a:t>Le cas échéant, </a:t>
            </a:r>
            <a:r>
              <a:rPr lang="fr-FR" sz="1200" b="0" i="0" u="none" strike="noStrike" cap="none" spc="0">
                <a:solidFill>
                  <a:schemeClr val="tx1"/>
                </a:solidFill>
                <a:latin typeface="Arial"/>
                <a:ea typeface="Arial"/>
                <a:cs typeface="Arial"/>
              </a:rPr>
              <a:t>la feuille récapitulative de dépouillement</a:t>
            </a:r>
            <a:endParaRPr sz="1200" b="0" i="0" u="none" strike="noStrike" cap="none" spc="0">
              <a:solidFill>
                <a:schemeClr val="tx1"/>
              </a:solidFill>
              <a:latin typeface="Arial"/>
              <a:cs typeface="Arial"/>
            </a:endParaRPr>
          </a:p>
          <a:p>
            <a:pPr marL="614044" indent="-342900">
              <a:lnSpc>
                <a:spcPct val="100000"/>
              </a:lnSpc>
              <a:buFont typeface="Wingdings"/>
              <a:buChar char="ü"/>
              <a:tabLst>
                <a:tab pos="558164" algn="l"/>
                <a:tab pos="558799" algn="l"/>
              </a:tabLst>
              <a:defRPr/>
            </a:pPr>
            <a:r>
              <a:rPr lang="fr-FR" sz="1200" b="1" i="0" u="none" strike="noStrike" cap="none" spc="0">
                <a:solidFill>
                  <a:schemeClr val="tx1"/>
                </a:solidFill>
                <a:latin typeface="Arial"/>
                <a:ea typeface="Arial"/>
                <a:cs typeface="Arial"/>
              </a:rPr>
              <a:t>L’enveloppe contenant les bulletins et enveloppes déclarés nuls</a:t>
            </a:r>
            <a:endParaRPr sz="1200" b="1" i="0" u="none" strike="noStrike" cap="none" spc="0">
              <a:solidFill>
                <a:schemeClr val="tx1"/>
              </a:solidFill>
              <a:latin typeface="Arial"/>
              <a:cs typeface="Arial"/>
            </a:endParaRPr>
          </a:p>
          <a:p>
            <a:pPr marL="614044" indent="-342900">
              <a:lnSpc>
                <a:spcPct val="100000"/>
              </a:lnSpc>
              <a:buFont typeface="Wingdings"/>
              <a:buChar char="ü"/>
              <a:tabLst>
                <a:tab pos="558164" algn="l"/>
                <a:tab pos="558799" algn="l"/>
              </a:tabLst>
              <a:defRPr/>
            </a:pPr>
            <a:r>
              <a:rPr lang="fr-FR" sz="1200" b="1" i="0" u="none" strike="noStrike" cap="none" spc="0">
                <a:solidFill>
                  <a:schemeClr val="tx1"/>
                </a:solidFill>
                <a:latin typeface="Arial"/>
                <a:ea typeface="Arial"/>
                <a:cs typeface="Arial"/>
              </a:rPr>
              <a:t>L</a:t>
            </a:r>
            <a:r>
              <a:rPr lang="fr-FR" sz="1200" b="1" i="0" u="none" strike="noStrike" cap="none" spc="0">
                <a:solidFill>
                  <a:schemeClr val="tx1"/>
                </a:solidFill>
                <a:latin typeface="Arial"/>
                <a:ea typeface="Arial"/>
                <a:cs typeface="Arial"/>
              </a:rPr>
              <a:t>’enveloppe contenant les bulletins et enveloppes déclarés blancs</a:t>
            </a:r>
            <a:endParaRPr sz="1200" b="1" i="0" u="none" strike="noStrike" cap="none" spc="0">
              <a:solidFill>
                <a:schemeClr val="tx1"/>
              </a:solidFill>
              <a:latin typeface="Arial"/>
              <a:cs typeface="Arial"/>
            </a:endParaRPr>
          </a:p>
          <a:p>
            <a:pPr marL="614044" indent="-342900">
              <a:lnSpc>
                <a:spcPct val="100000"/>
              </a:lnSpc>
              <a:buFont typeface="Wingdings"/>
              <a:buChar char="ü"/>
              <a:tabLst>
                <a:tab pos="558164" algn="l"/>
                <a:tab pos="558799" algn="l"/>
              </a:tabLst>
              <a:defRPr/>
            </a:pPr>
            <a:r>
              <a:rPr lang="fr-FR" sz="1200" b="0" i="0" u="none" strike="noStrike" cap="none" spc="0">
                <a:solidFill>
                  <a:schemeClr val="tx1"/>
                </a:solidFill>
                <a:latin typeface="Arial"/>
                <a:ea typeface="Arial"/>
                <a:cs typeface="Arial"/>
              </a:rPr>
              <a:t>La liste générale des électeurs</a:t>
            </a:r>
            <a:endParaRPr sz="1200" b="0" i="0" u="none" strike="noStrike" cap="none" spc="0">
              <a:solidFill>
                <a:schemeClr val="tx1"/>
              </a:solidFill>
              <a:latin typeface="Times New Roman"/>
              <a:cs typeface="Times New Roman"/>
            </a:endParaRPr>
          </a:p>
          <a:p>
            <a:pPr marL="614044" indent="-342900">
              <a:lnSpc>
                <a:spcPct val="100000"/>
              </a:lnSpc>
              <a:buFont typeface="Wingdings"/>
              <a:buChar char="ü"/>
              <a:tabLst>
                <a:tab pos="558164" algn="l"/>
                <a:tab pos="558799" algn="l"/>
              </a:tabLst>
              <a:defRPr/>
            </a:pPr>
            <a:r>
              <a:rPr lang="fr-FR" sz="1200" b="1" i="0" u="none" strike="noStrike" cap="none" spc="0">
                <a:solidFill>
                  <a:schemeClr val="tx1"/>
                </a:solidFill>
                <a:latin typeface="Arial"/>
                <a:ea typeface="Arial"/>
                <a:cs typeface="Arial"/>
              </a:rPr>
              <a:t>La liste d’émargement</a:t>
            </a:r>
            <a:endParaRPr sz="1200" b="1" i="0" u="none" strike="noStrike" cap="none" spc="0">
              <a:solidFill>
                <a:schemeClr val="tx1"/>
              </a:solidFill>
              <a:latin typeface="Times New Roman"/>
              <a:cs typeface="Times New Roman"/>
            </a:endParaRPr>
          </a:p>
          <a:p>
            <a:pPr marL="614044" indent="-342900">
              <a:lnSpc>
                <a:spcPct val="100000"/>
              </a:lnSpc>
              <a:buFont typeface="Wingdings"/>
              <a:buChar char="ü"/>
              <a:tabLst>
                <a:tab pos="558164" algn="l"/>
                <a:tab pos="558799" algn="l"/>
              </a:tabLst>
              <a:defRPr/>
            </a:pPr>
            <a:r>
              <a:rPr lang="fr-FR" sz="1200" b="1" i="0" u="none" strike="noStrike" cap="none" spc="0">
                <a:solidFill>
                  <a:schemeClr val="tx1"/>
                </a:solidFill>
                <a:latin typeface="Arial"/>
                <a:ea typeface="Arial"/>
                <a:cs typeface="Arial"/>
              </a:rPr>
              <a:t>Les cartes électorales revenues en mairie</a:t>
            </a:r>
            <a:endParaRPr sz="1200" b="1" i="0" u="none" strike="noStrike" cap="none" spc="0">
              <a:solidFill>
                <a:schemeClr val="tx1"/>
              </a:solidFill>
              <a:latin typeface="Times New Roman"/>
              <a:cs typeface="Times New Roman"/>
            </a:endParaRPr>
          </a:p>
          <a:p>
            <a:pPr marL="614044" indent="-342900">
              <a:lnSpc>
                <a:spcPct val="100000"/>
              </a:lnSpc>
              <a:buFont typeface="Wingdings"/>
              <a:buChar char="ü"/>
              <a:tabLst>
                <a:tab pos="558164" algn="l"/>
                <a:tab pos="558799" algn="l"/>
              </a:tabLst>
              <a:defRPr/>
            </a:pPr>
            <a:r>
              <a:rPr lang="fr-FR" sz="1200" b="1" i="0" u="none" strike="noStrike" cap="none" spc="0">
                <a:solidFill>
                  <a:schemeClr val="tx1"/>
                </a:solidFill>
                <a:latin typeface="Arial"/>
                <a:ea typeface="Arial"/>
                <a:cs typeface="Arial"/>
              </a:rPr>
              <a:t>L’état des cartes électorales en retour</a:t>
            </a:r>
            <a:endParaRPr sz="1200" b="1" i="0" u="none" strike="noStrike" cap="none" spc="0">
              <a:solidFill>
                <a:schemeClr val="tx1"/>
              </a:solidFill>
              <a:latin typeface="Times New Roman"/>
              <a:cs typeface="Times New Roman"/>
            </a:endParaRPr>
          </a:p>
          <a:p>
            <a:pPr marL="614044" indent="-342900">
              <a:lnSpc>
                <a:spcPct val="100000"/>
              </a:lnSpc>
              <a:buFont typeface="Wingdings"/>
              <a:buChar char="ü"/>
              <a:tabLst>
                <a:tab pos="558164" algn="l"/>
                <a:tab pos="558799" algn="l"/>
              </a:tabLst>
              <a:defRPr/>
            </a:pPr>
            <a:r>
              <a:rPr lang="fr-FR" sz="1200" b="1" i="0" u="none" strike="noStrike" cap="none" spc="0">
                <a:solidFill>
                  <a:schemeClr val="tx1"/>
                </a:solidFill>
                <a:latin typeface="Arial"/>
                <a:ea typeface="Arial"/>
                <a:cs typeface="Arial"/>
              </a:rPr>
              <a:t>La liste des procurations</a:t>
            </a:r>
            <a:endParaRPr sz="1200" b="1" i="0" u="none" strike="noStrike" cap="none" spc="0">
              <a:solidFill>
                <a:schemeClr val="tx1"/>
              </a:solidFill>
              <a:latin typeface="Times New Roman"/>
              <a:cs typeface="Times New Roman"/>
            </a:endParaRPr>
          </a:p>
          <a:p>
            <a:pPr marL="614044" indent="-342900">
              <a:lnSpc>
                <a:spcPct val="100000"/>
              </a:lnSpc>
              <a:buFont typeface="Wingdings"/>
              <a:buChar char="ü"/>
              <a:tabLst>
                <a:tab pos="558164" algn="l"/>
                <a:tab pos="558799" algn="l"/>
              </a:tabLst>
              <a:defRPr/>
            </a:pPr>
            <a:r>
              <a:rPr lang="fr-FR" sz="1200" b="0" i="0" u="none" strike="noStrike" cap="none" spc="0">
                <a:solidFill>
                  <a:schemeClr val="tx1"/>
                </a:solidFill>
                <a:latin typeface="Arial"/>
                <a:ea typeface="Arial"/>
                <a:cs typeface="Arial"/>
              </a:rPr>
              <a:t>Le cartable</a:t>
            </a:r>
            <a:endParaRPr sz="1200" b="0" i="0" u="none" strike="noStrike" cap="none" spc="0">
              <a:solidFill>
                <a:schemeClr val="tx1"/>
              </a:solidFill>
              <a:latin typeface="Times New Roman"/>
              <a:cs typeface="Times New Roman"/>
            </a:endParaRPr>
          </a:p>
          <a:p>
            <a:pPr marL="614044" indent="-342900">
              <a:lnSpc>
                <a:spcPct val="100000"/>
              </a:lnSpc>
              <a:buFont typeface="Wingdings"/>
              <a:buChar char="ü"/>
              <a:tabLst>
                <a:tab pos="558164" algn="l"/>
                <a:tab pos="558799" algn="l"/>
              </a:tabLst>
              <a:defRPr/>
            </a:pPr>
            <a:r>
              <a:rPr lang="fr-FR" sz="1200" b="1" i="0" u="none" strike="noStrike" cap="none" spc="0">
                <a:solidFill>
                  <a:schemeClr val="tx1"/>
                </a:solidFill>
                <a:latin typeface="Arial"/>
                <a:ea typeface="Arial"/>
                <a:cs typeface="Arial"/>
              </a:rPr>
              <a:t>Les clés de l’urne</a:t>
            </a:r>
            <a:endParaRPr sz="1200" b="1" i="0" u="none" strike="noStrike" cap="none" spc="0">
              <a:solidFill>
                <a:schemeClr val="tx1"/>
              </a:solidFill>
              <a:latin typeface="Times New Roman"/>
              <a:cs typeface="Times New Roman"/>
            </a:endParaRPr>
          </a:p>
          <a:p>
            <a:pPr marL="614044" indent="-342900">
              <a:lnSpc>
                <a:spcPct val="100000"/>
              </a:lnSpc>
              <a:buFont typeface="Wingdings"/>
              <a:buChar char="ü"/>
              <a:tabLst>
                <a:tab pos="558164" algn="l"/>
                <a:tab pos="558799" algn="l"/>
              </a:tabLst>
              <a:defRPr/>
            </a:pPr>
            <a:r>
              <a:rPr lang="fr-FR" sz="1200" b="0" i="0" u="none" strike="noStrike" cap="none" spc="0">
                <a:solidFill>
                  <a:schemeClr val="tx1"/>
                </a:solidFill>
                <a:latin typeface="Arial"/>
                <a:ea typeface="Arial"/>
                <a:cs typeface="Arial"/>
              </a:rPr>
              <a:t>La trousse</a:t>
            </a:r>
            <a:endParaRPr sz="1200" b="0" i="0" u="none" strike="noStrike" cap="none" spc="0">
              <a:solidFill>
                <a:schemeClr val="tx1"/>
              </a:solidFill>
              <a:latin typeface="Times New Roman"/>
              <a:cs typeface="Times New Roman"/>
            </a:endParaRPr>
          </a:p>
          <a:p>
            <a:pPr marL="614044" indent="-342900">
              <a:lnSpc>
                <a:spcPct val="100000"/>
              </a:lnSpc>
              <a:buFont typeface="Wingdings"/>
              <a:buChar char="ü"/>
              <a:tabLst>
                <a:tab pos="558164" algn="l"/>
                <a:tab pos="558799" algn="l"/>
              </a:tabLst>
              <a:defRPr/>
            </a:pPr>
            <a:r>
              <a:rPr lang="fr-FR" sz="1200" b="0" i="0" u="none" strike="noStrike" cap="none" spc="0">
                <a:solidFill>
                  <a:schemeClr val="tx1"/>
                </a:solidFill>
                <a:latin typeface="Arial"/>
                <a:ea typeface="Arial"/>
                <a:cs typeface="Arial"/>
              </a:rPr>
              <a:t>Le code électoral</a:t>
            </a:r>
            <a:endParaRPr sz="1200" b="0" i="0" u="none" strike="noStrike" cap="none" spc="0">
              <a:solidFill>
                <a:schemeClr val="tx1"/>
              </a:solidFill>
              <a:latin typeface="Times New Roman"/>
              <a:cs typeface="Times New Roman"/>
            </a:endParaRPr>
          </a:p>
          <a:p>
            <a:pPr marL="614044" indent="-342900">
              <a:lnSpc>
                <a:spcPct val="100000"/>
              </a:lnSpc>
              <a:buFont typeface="Wingdings"/>
              <a:buChar char="ü"/>
              <a:tabLst>
                <a:tab pos="558164" algn="l"/>
                <a:tab pos="558799" algn="l"/>
              </a:tabLst>
              <a:defRPr/>
            </a:pPr>
            <a:r>
              <a:rPr lang="fr-FR" sz="1200" b="0" i="0" u="none" strike="noStrike" cap="none" spc="0">
                <a:solidFill>
                  <a:schemeClr val="tx1"/>
                </a:solidFill>
                <a:latin typeface="Arial"/>
                <a:ea typeface="Arial"/>
                <a:cs typeface="Arial"/>
              </a:rPr>
              <a:t>Le téléphone portable</a:t>
            </a:r>
            <a:endParaRPr sz="1600" b="0">
              <a:solidFill>
                <a:schemeClr val="tx1"/>
              </a:solidFill>
              <a:latin typeface="Arial"/>
              <a:cs typeface="Arial"/>
            </a:endParaRPr>
          </a:p>
          <a:p>
            <a:pPr marL="614045" indent="-342900">
              <a:lnSpc>
                <a:spcPct val="100000"/>
              </a:lnSpc>
              <a:buFont typeface="Wingdings"/>
              <a:buChar char="ü"/>
              <a:tabLst>
                <a:tab pos="558165" algn="l"/>
                <a:tab pos="558800" algn="l"/>
              </a:tabLst>
              <a:defRPr/>
            </a:pPr>
            <a:endParaRPr lang="fr-FR" sz="1400"/>
          </a:p>
          <a:p>
            <a:pPr>
              <a:lnSpc>
                <a:spcPct val="100000"/>
              </a:lnSpc>
              <a:spcBef>
                <a:spcPts val="10"/>
              </a:spcBef>
              <a:defRPr/>
            </a:pPr>
            <a:endParaRPr lang="fr-FR" sz="1400">
              <a:cs typeface="Times New Roman"/>
            </a:endParaRPr>
          </a:p>
        </p:txBody>
      </p:sp>
      <p:sp>
        <p:nvSpPr>
          <p:cNvPr id="892033291" name="Rectangle 2"/>
          <p:cNvSpPr/>
          <p:nvPr/>
        </p:nvSpPr>
        <p:spPr bwMode="auto">
          <a:xfrm flipH="0" flipV="0">
            <a:off x="6191150" y="2078154"/>
            <a:ext cx="2674787" cy="1189080"/>
          </a:xfrm>
          <a:prstGeom prst="rect">
            <a:avLst/>
          </a:prstGeom>
          <a:solidFill>
            <a:schemeClr val="bg1"/>
          </a:solidFill>
          <a:ln w="19050">
            <a:solidFill>
              <a:srgbClr val="FF0000"/>
            </a:solidFill>
          </a:ln>
        </p:spPr>
        <p:txBody>
          <a:bodyPr wrap="square">
            <a:spAutoFit/>
          </a:bodyPr>
          <a:lstStyle/>
          <a:p>
            <a:pPr>
              <a:defRPr/>
            </a:pPr>
            <a:r>
              <a:rPr lang="fr-FR" sz="1400">
                <a:solidFill>
                  <a:srgbClr val="FF0000"/>
                </a:solidFill>
                <a:latin typeface="Arial"/>
                <a:ea typeface="Arial"/>
                <a:cs typeface="Arial"/>
              </a:rPr>
              <a:t>Le Président et l’employé de BV restent en mairie </a:t>
            </a:r>
            <a:r>
              <a:rPr lang="fr-FR" sz="1400">
                <a:solidFill>
                  <a:srgbClr val="FF0000"/>
                </a:solidFill>
                <a:latin typeface="Arial"/>
                <a:ea typeface="Arial"/>
                <a:cs typeface="Arial"/>
              </a:rPr>
              <a:t>lors </a:t>
            </a:r>
            <a:r>
              <a:rPr lang="fr-FR" sz="1400">
                <a:solidFill>
                  <a:srgbClr val="FF0000"/>
                </a:solidFill>
                <a:latin typeface="Arial"/>
                <a:ea typeface="Arial"/>
                <a:cs typeface="Arial"/>
              </a:rPr>
              <a:t>du contrôle du </a:t>
            </a:r>
            <a:r>
              <a:rPr lang="fr-FR" sz="1400">
                <a:solidFill>
                  <a:srgbClr val="FF0000"/>
                </a:solidFill>
                <a:latin typeface="Arial"/>
                <a:ea typeface="Arial"/>
                <a:cs typeface="Arial"/>
              </a:rPr>
              <a:t>cartable et jusqu’à </a:t>
            </a:r>
            <a:r>
              <a:rPr lang="fr-FR" sz="1400">
                <a:solidFill>
                  <a:srgbClr val="FF0000"/>
                </a:solidFill>
                <a:latin typeface="Arial"/>
                <a:ea typeface="Arial"/>
                <a:cs typeface="Arial"/>
              </a:rPr>
              <a:t>la signature du </a:t>
            </a:r>
            <a:r>
              <a:rPr lang="fr-FR" sz="1400">
                <a:solidFill>
                  <a:srgbClr val="FF0000"/>
                </a:solidFill>
                <a:latin typeface="Arial"/>
                <a:ea typeface="Arial"/>
                <a:cs typeface="Arial"/>
              </a:rPr>
              <a:t>PV centralisateu</a:t>
            </a:r>
            <a:r>
              <a:rPr lang="fr-FR" sz="1600">
                <a:solidFill>
                  <a:srgbClr val="FF0000"/>
                </a:solidFill>
              </a:rPr>
              <a:t>r</a:t>
            </a:r>
            <a:endParaRPr lang="fr-FR" sz="1600">
              <a:solidFill>
                <a:srgbClr val="FF0000"/>
              </a:solidFill>
            </a:endParaRPr>
          </a:p>
        </p:txBody>
      </p:sp>
      <p:pic>
        <p:nvPicPr>
          <p:cNvPr id="1386627405" name=""/>
          <p:cNvPicPr>
            <a:picLocks noChangeAspect="1"/>
          </p:cNvPicPr>
          <p:nvPr/>
        </p:nvPicPr>
        <p:blipFill>
          <a:blip r:embed="rId3"/>
          <a:stretch/>
        </p:blipFill>
        <p:spPr bwMode="auto">
          <a:xfrm flipH="0" flipV="0">
            <a:off x="7121378" y="3322855"/>
            <a:ext cx="930377" cy="1094561"/>
          </a:xfrm>
          <a:prstGeom prst="rect">
            <a:avLst/>
          </a:prstGeom>
        </p:spPr>
      </p:pic>
      <p:pic>
        <p:nvPicPr>
          <p:cNvPr id="650333988" name="Image 1"/>
          <p:cNvPicPr>
            <a:picLocks noChangeAspect="1"/>
          </p:cNvPicPr>
          <p:nvPr/>
        </p:nvPicPr>
        <p:blipFill>
          <a:blip r:embed="rId4"/>
          <a:stretch/>
        </p:blipFill>
        <p:spPr bwMode="auto">
          <a:xfrm rot="0" flipH="0" flipV="0">
            <a:off x="7768764" y="1094618"/>
            <a:ext cx="812119" cy="926345"/>
          </a:xfrm>
          <a:prstGeom prst="rect">
            <a:avLst/>
          </a:prstGeom>
          <a:noFill/>
          <a:ln>
            <a:noFill/>
          </a:ln>
        </p:spPr>
      </p:pic>
      <p:pic>
        <p:nvPicPr>
          <p:cNvPr id="1344757567" name=""/>
          <p:cNvPicPr>
            <a:picLocks noChangeAspect="1"/>
          </p:cNvPicPr>
          <p:nvPr/>
        </p:nvPicPr>
        <p:blipFill>
          <a:blip r:embed="rId5"/>
          <a:stretch/>
        </p:blipFill>
        <p:spPr bwMode="auto">
          <a:xfrm flipH="0" flipV="0">
            <a:off x="6468544" y="960965"/>
            <a:ext cx="1059999" cy="105999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92361110" name="Titre 14"/>
          <p:cNvSpPr>
            <a:spLocks noGrp="1"/>
          </p:cNvSpPr>
          <p:nvPr>
            <p:ph type="title"/>
          </p:nvPr>
        </p:nvSpPr>
        <p:spPr bwMode="auto">
          <a:xfrm>
            <a:off x="227015" y="437202"/>
            <a:ext cx="8574863" cy="1047527"/>
          </a:xfrm>
        </p:spPr>
        <p:txBody>
          <a:bodyPr/>
          <a:lstStyle/>
          <a:p>
            <a:pPr algn="ctr">
              <a:defRPr/>
            </a:pPr>
            <a:r>
              <a:rPr lang="fr-FR" sz="2800"/>
              <a:t>Le rappel : qui signe quoi ?</a:t>
            </a:r>
            <a:endParaRPr lang="fr-FR" sz="2800"/>
          </a:p>
        </p:txBody>
      </p:sp>
      <p:sp>
        <p:nvSpPr>
          <p:cNvPr id="654380025" name="Espace réservé du texte 21"/>
          <p:cNvSpPr>
            <a:spLocks noGrp="1"/>
          </p:cNvSpPr>
          <p:nvPr>
            <p:ph type="body" sz="quarter" idx="16"/>
          </p:nvPr>
        </p:nvSpPr>
        <p:spPr bwMode="auto">
          <a:xfrm>
            <a:off x="481774" y="276607"/>
            <a:ext cx="4626053" cy="169277"/>
          </a:xfrm>
        </p:spPr>
        <p:txBody>
          <a:bodyPr/>
          <a:lstStyle/>
          <a:p>
            <a:pPr>
              <a:defRPr/>
            </a:pPr>
            <a:r>
              <a:rPr lang="fr-FR"/>
              <a:t>Le retour à la centralisation</a:t>
            </a:r>
            <a:endParaRPr/>
          </a:p>
        </p:txBody>
      </p:sp>
      <p:sp>
        <p:nvSpPr>
          <p:cNvPr id="339686830"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2075945923" name="ZoneTexte 11"/>
          <p:cNvSpPr txBox="1"/>
          <p:nvPr/>
        </p:nvSpPr>
        <p:spPr bwMode="auto">
          <a:xfrm>
            <a:off x="1746912" y="4878686"/>
            <a:ext cx="994502" cy="167999"/>
          </a:xfrm>
          <a:prstGeom prst="rect">
            <a:avLst/>
          </a:prstGeom>
          <a:noFill/>
        </p:spPr>
        <p:txBody>
          <a:bodyPr wrap="square" rtlCol="0">
            <a:spAutoFit/>
          </a:bodyPr>
          <a:lstStyle/>
          <a:p>
            <a:pPr>
              <a:defRPr/>
            </a:pPr>
            <a:r>
              <a:rPr lang="fr-FR" sz="500">
                <a:latin typeface="Arial"/>
              </a:rPr>
              <a:t>24 février 2026</a:t>
            </a:r>
            <a:endParaRPr lang="fr-FR" sz="500">
              <a:latin typeface="Arial"/>
            </a:endParaRPr>
          </a:p>
        </p:txBody>
      </p:sp>
      <p:pic>
        <p:nvPicPr>
          <p:cNvPr id="331847981" name="object 6"/>
          <p:cNvPicPr/>
          <p:nvPr/>
        </p:nvPicPr>
        <p:blipFill>
          <a:blip r:embed="rId3"/>
          <a:stretch/>
        </p:blipFill>
        <p:spPr bwMode="auto">
          <a:xfrm>
            <a:off x="1925217" y="1004596"/>
            <a:ext cx="5543049" cy="359120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92151171" name="Titre 1"/>
          <p:cNvSpPr>
            <a:spLocks noGrp="1"/>
          </p:cNvSpPr>
          <p:nvPr>
            <p:ph type="title"/>
          </p:nvPr>
        </p:nvSpPr>
        <p:spPr bwMode="auto">
          <a:xfrm>
            <a:off x="2627194" y="2089767"/>
            <a:ext cx="6028746" cy="1613209"/>
          </a:xfrm>
        </p:spPr>
        <p:txBody>
          <a:bodyPr/>
          <a:lstStyle/>
          <a:p>
            <a:pPr>
              <a:defRPr/>
            </a:pPr>
            <a:r>
              <a:rPr lang="fr-FR" sz="3200"/>
              <a:t>Le grand quizz de la fin</a:t>
            </a:r>
            <a:endParaRPr lang="fr-FR" sz="3200"/>
          </a:p>
        </p:txBody>
      </p:sp>
      <p:sp>
        <p:nvSpPr>
          <p:cNvPr id="1616377977" name="ZoneTexte 9"/>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747784465" name="ZoneTexte 10"/>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pic>
        <p:nvPicPr>
          <p:cNvPr id="314955645" name="Image 2"/>
          <p:cNvPicPr>
            <a:picLocks noChangeAspect="1"/>
          </p:cNvPicPr>
          <p:nvPr/>
        </p:nvPicPr>
        <p:blipFill>
          <a:blip r:embed="rId3"/>
          <a:stretch/>
        </p:blipFill>
        <p:spPr bwMode="auto">
          <a:xfrm>
            <a:off x="437451" y="165433"/>
            <a:ext cx="1180795" cy="118079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97470651" name="Espace réservé du texte 15"/>
          <p:cNvSpPr>
            <a:spLocks noGrp="1"/>
          </p:cNvSpPr>
          <p:nvPr>
            <p:ph type="body" sz="quarter" idx="10"/>
          </p:nvPr>
        </p:nvSpPr>
        <p:spPr bwMode="auto">
          <a:xfrm>
            <a:off x="1100878" y="690443"/>
            <a:ext cx="7060206" cy="2753623"/>
          </a:xfrm>
        </p:spPr>
        <p:txBody>
          <a:bodyPr/>
          <a:lstStyle/>
          <a:p>
            <a:pPr>
              <a:defRPr/>
            </a:pPr>
            <a:endParaRPr lang="fr-FR" sz="1200"/>
          </a:p>
          <a:p>
            <a:pPr marL="285750" indent="-285750">
              <a:buFont typeface="Wingdings"/>
              <a:buChar char="Ø"/>
              <a:defRPr/>
            </a:pPr>
            <a:endParaRPr lang="fr-FR" sz="1200"/>
          </a:p>
          <a:p>
            <a:pPr marL="285750" indent="-285750">
              <a:buFont typeface="Wingdings"/>
              <a:buChar char="Ø"/>
              <a:defRPr/>
            </a:pPr>
            <a:endParaRPr lang="fr-FR" sz="1200"/>
          </a:p>
          <a:p>
            <a:pPr marL="285750" indent="-285750">
              <a:buFont typeface="Wingdings"/>
              <a:buChar char="Ø"/>
              <a:defRPr/>
            </a:pPr>
            <a:endParaRPr lang="fr-FR" sz="1200"/>
          </a:p>
          <a:p>
            <a:pPr marL="285750" indent="-285750">
              <a:buFont typeface="Wingdings"/>
              <a:buChar char="Ø"/>
              <a:defRPr/>
            </a:pPr>
            <a:endParaRPr lang="fr-FR" sz="1400"/>
          </a:p>
          <a:p>
            <a:pPr marL="285750" indent="-285750">
              <a:buFont typeface="Wingdings"/>
              <a:buChar char="Ø"/>
              <a:defRPr/>
            </a:pPr>
            <a:endParaRPr lang="fr-FR" sz="1200" b="1"/>
          </a:p>
          <a:p>
            <a:pPr marL="285750" indent="-285750">
              <a:buFont typeface="Wingdings"/>
              <a:buChar char="Ø"/>
              <a:defRPr/>
            </a:pPr>
            <a:endParaRPr lang="fr-FR" sz="1200" b="1"/>
          </a:p>
          <a:p>
            <a:pPr marL="285750" indent="-285750">
              <a:buFont typeface="Wingdings"/>
              <a:buChar char="Ø"/>
              <a:defRPr/>
            </a:pPr>
            <a:endParaRPr lang="fr-FR" sz="1200" b="1"/>
          </a:p>
          <a:p>
            <a:pPr>
              <a:defRPr/>
            </a:pPr>
            <a:endParaRPr lang="fr-FR" sz="1200"/>
          </a:p>
          <a:p>
            <a:pPr marL="285750" indent="-285750">
              <a:buFontTx/>
              <a:buChar char="-"/>
              <a:defRPr/>
            </a:pPr>
            <a:endParaRPr lang="fr-FR" sz="12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716978804" name="Espace réservé du texte 21"/>
          <p:cNvSpPr>
            <a:spLocks noGrp="1"/>
          </p:cNvSpPr>
          <p:nvPr>
            <p:ph type="body" sz="quarter" idx="16"/>
          </p:nvPr>
        </p:nvSpPr>
        <p:spPr bwMode="auto">
          <a:xfrm>
            <a:off x="481773" y="259090"/>
            <a:ext cx="4626412" cy="167999"/>
          </a:xfrm>
        </p:spPr>
        <p:txBody>
          <a:bodyPr/>
          <a:lstStyle/>
          <a:p>
            <a:pPr>
              <a:defRPr/>
            </a:pPr>
            <a:r>
              <a:rPr lang="fr-FR"/>
              <a:t>QUIZZ </a:t>
            </a:r>
            <a:endParaRPr lang="fr-FR"/>
          </a:p>
        </p:txBody>
      </p:sp>
      <p:sp>
        <p:nvSpPr>
          <p:cNvPr id="1602411728"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65598084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a:p>
        </p:txBody>
      </p:sp>
      <p:sp>
        <p:nvSpPr>
          <p:cNvPr id="1107491635"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graphicFrame>
        <p:nvGraphicFramePr>
          <p:cNvPr id="1216999153" name="Tableau 1"/>
          <p:cNvGraphicFramePr>
            <a:graphicFrameLocks xmlns:a="http://schemas.openxmlformats.org/drawingml/2006/main" noGrp="1"/>
          </p:cNvGraphicFramePr>
          <p:nvPr/>
        </p:nvGraphicFramePr>
        <p:xfrm>
          <a:off x="1524000" y="690443"/>
          <a:ext cx="6096000" cy="1112520"/>
        </p:xfrm>
        <a:graphic>
          <a:graphicData uri="http://schemas.openxmlformats.org/drawingml/2006/table">
            <a:tbl>
              <a:tblPr firstRow="1" firstCol="0" lastRow="0" lastCol="0" bandRow="1" bandCol="0">
                <a:tableStyleId>{5C22544A-7EE6-4342-B048-85BDC9FD1C3A}</a:tableStyleId>
              </a:tblPr>
              <a:tblGrid>
                <a:gridCol w="2032000"/>
                <a:gridCol w="2032000"/>
                <a:gridCol w="2032000"/>
              </a:tblGrid>
              <a:tr h="370840">
                <a:tc gridSpan="3">
                  <a:txBody>
                    <a:bodyPr/>
                    <a:p>
                      <a:pPr algn="ctr">
                        <a:defRPr/>
                      </a:pPr>
                      <a:r>
                        <a:rPr lang="fr-FR">
                          <a:solidFill>
                            <a:schemeClr val="tx1"/>
                          </a:solidFill>
                          <a:latin typeface="Arial"/>
                          <a:cs typeface="Arial"/>
                        </a:rPr>
                        <a:t>Combien de bureaux de</a:t>
                      </a:r>
                      <a:r>
                        <a:rPr lang="fr-FR">
                          <a:solidFill>
                            <a:schemeClr val="tx1"/>
                          </a:solidFill>
                          <a:latin typeface="Arial"/>
                          <a:cs typeface="Arial"/>
                        </a:rPr>
                        <a:t> vote compte la ville de Lyon ?</a:t>
                      </a:r>
                      <a:endParaRPr lang="fr-FR">
                        <a:solidFill>
                          <a:schemeClr val="tx1"/>
                        </a:solidFill>
                        <a:latin typeface="Arial"/>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hMerge="1">
                  <a:txBody>
                    <a:bodyPr/>
                    <a:p>
                      <a:endParaRPr/>
                    </a:p>
                  </a:txBody>
                </a:tc>
                <a:tc hMerge="1">
                  <a:txBody>
                    <a:bodyPr/>
                    <a:p>
                      <a:endParaRPr/>
                    </a:p>
                  </a:txBody>
                </a:tc>
              </a:tr>
              <a:tr h="370840">
                <a:tc>
                  <a:txBody>
                    <a:bodyPr/>
                    <a:p>
                      <a:pPr algn="ctr">
                        <a:defRPr/>
                      </a:pPr>
                      <a:r>
                        <a:rPr lang="fr-FR" sz="1300">
                          <a:solidFill>
                            <a:schemeClr val="tx1"/>
                          </a:solidFill>
                          <a:latin typeface="Arial"/>
                          <a:cs typeface="Arial"/>
                        </a:rPr>
                        <a:t>1</a:t>
                      </a:r>
                      <a:endParaRPr lang="fr-FR" sz="1300">
                        <a:solidFill>
                          <a:schemeClr val="tx1"/>
                        </a:solidFill>
                        <a:latin typeface="Arial"/>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sz="1300">
                          <a:solidFill>
                            <a:schemeClr val="tx1"/>
                          </a:solidFill>
                          <a:latin typeface="Arial"/>
                          <a:cs typeface="Arial"/>
                        </a:rPr>
                        <a:t>2</a:t>
                      </a:r>
                      <a:endParaRPr lang="fr-FR" sz="1300">
                        <a:solidFill>
                          <a:schemeClr val="tx1"/>
                        </a:solidFill>
                        <a:latin typeface="Arial"/>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sz="1300">
                          <a:latin typeface="Arial"/>
                          <a:cs typeface="Arial"/>
                        </a:rPr>
                        <a:t>3</a:t>
                      </a:r>
                      <a:endParaRPr lang="fr-FR" sz="1300">
                        <a:latin typeface="Arial"/>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r>
              <a:tr h="370840">
                <a:tc>
                  <a:txBody>
                    <a:bodyPr/>
                    <a:p>
                      <a:pPr algn="ctr">
                        <a:defRPr/>
                      </a:pPr>
                      <a:r>
                        <a:rPr lang="fr-FR" sz="1300">
                          <a:latin typeface="Arial"/>
                          <a:cs typeface="Arial"/>
                        </a:rPr>
                        <a:t>313</a:t>
                      </a:r>
                      <a:endParaRPr lang="fr-FR" sz="1300">
                        <a:latin typeface="Arial"/>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sz="1300">
                          <a:latin typeface="Arial"/>
                          <a:cs typeface="Arial"/>
                        </a:rPr>
                        <a:t>60</a:t>
                      </a:r>
                      <a:endParaRPr lang="fr-FR" sz="1300">
                        <a:latin typeface="Arial"/>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sz="1300">
                          <a:latin typeface="Arial"/>
                          <a:cs typeface="Arial"/>
                        </a:rPr>
                        <a:t>294</a:t>
                      </a:r>
                      <a:endParaRPr lang="fr-FR" sz="1300">
                        <a:latin typeface="Arial"/>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r>
            </a:tbl>
          </a:graphicData>
        </a:graphic>
      </p:graphicFrame>
      <p:sp>
        <p:nvSpPr>
          <p:cNvPr id="1392210069" name="ZoneTexte 2"/>
          <p:cNvSpPr txBox="1"/>
          <p:nvPr/>
        </p:nvSpPr>
        <p:spPr bwMode="auto">
          <a:xfrm>
            <a:off x="674279" y="2065038"/>
            <a:ext cx="8280535" cy="2031325"/>
          </a:xfrm>
          <a:prstGeom prst="rect">
            <a:avLst/>
          </a:prstGeom>
          <a:noFill/>
        </p:spPr>
        <p:txBody>
          <a:bodyPr wrap="square" rtlCol="0">
            <a:spAutoFit/>
          </a:bodyPr>
          <a:lstStyle/>
          <a:p>
            <a:pPr>
              <a:defRPr/>
            </a:pPr>
            <a:endParaRPr lang="fr-FR" sz="1400">
              <a:latin typeface="Arial"/>
              <a:cs typeface="Arial"/>
            </a:endParaRPr>
          </a:p>
          <a:p>
            <a:pPr>
              <a:defRPr/>
            </a:pPr>
            <a:r>
              <a:rPr lang="fr-FR" sz="1400">
                <a:latin typeface="Arial"/>
                <a:cs typeface="Arial"/>
              </a:rPr>
              <a:t>Au 1</a:t>
            </a:r>
            <a:r>
              <a:rPr lang="fr-FR" sz="1400" baseline="30000">
                <a:latin typeface="Arial"/>
                <a:cs typeface="Arial"/>
              </a:rPr>
              <a:t>er</a:t>
            </a:r>
            <a:r>
              <a:rPr lang="fr-FR" sz="1400">
                <a:latin typeface="Arial"/>
                <a:cs typeface="Arial"/>
              </a:rPr>
              <a:t> janvier 2026, la ville de Lyon comptera 312 bureaux de vote répartis dans les 9 arrondissements. </a:t>
            </a:r>
            <a:endParaRPr/>
          </a:p>
          <a:p>
            <a:pPr>
              <a:defRPr/>
            </a:pPr>
            <a:r>
              <a:rPr lang="fr-FR" sz="1400">
                <a:latin typeface="Arial"/>
                <a:cs typeface="Arial"/>
              </a:rPr>
              <a:t>Le dernier bureau est le bureau de vote dérogatoire qui concerne les français résidant à l’étranger et les militaires et les détenus votant par correspondance.</a:t>
            </a:r>
            <a:endParaRPr lang="fr-FR" sz="1400">
              <a:latin typeface="Arial"/>
              <a:cs typeface="Arial"/>
            </a:endParaRPr>
          </a:p>
          <a:p>
            <a:pPr>
              <a:defRPr/>
            </a:pPr>
            <a:endParaRPr lang="fr-FR" sz="1400">
              <a:latin typeface="Arial"/>
              <a:cs typeface="Arial"/>
            </a:endParaRPr>
          </a:p>
          <a:p>
            <a:pPr>
              <a:defRPr/>
            </a:pPr>
            <a:r>
              <a:rPr lang="fr-FR" sz="1400">
                <a:latin typeface="Arial"/>
                <a:cs typeface="Arial"/>
              </a:rPr>
              <a:t>La mairie du 3</a:t>
            </a:r>
            <a:r>
              <a:rPr lang="fr-FR" sz="1400" baseline="30000">
                <a:latin typeface="Arial"/>
                <a:cs typeface="Arial"/>
              </a:rPr>
              <a:t>ème</a:t>
            </a:r>
            <a:r>
              <a:rPr lang="fr-FR" sz="1400">
                <a:latin typeface="Arial"/>
                <a:cs typeface="Arial"/>
              </a:rPr>
              <a:t> arrondissement est celle qui contient le plus de bureaux à savoir 60. </a:t>
            </a:r>
            <a:endParaRPr lang="fr-FR" sz="1400">
              <a:latin typeface="Arial"/>
              <a:cs typeface="Arial"/>
            </a:endParaRPr>
          </a:p>
          <a:p>
            <a:pPr>
              <a:defRPr/>
            </a:pPr>
            <a:endParaRPr lang="fr-FR" sz="1400">
              <a:latin typeface="Arial"/>
              <a:cs typeface="Arial"/>
            </a:endParaRPr>
          </a:p>
          <a:p>
            <a:pPr>
              <a:defRPr/>
            </a:pPr>
            <a:r>
              <a:rPr lang="fr-FR" sz="1400">
                <a:latin typeface="Arial"/>
                <a:cs typeface="Arial"/>
              </a:rPr>
              <a:t>En 2020, la ville de Lyon comptait 294 bureaux de vote. </a:t>
            </a:r>
            <a:endParaRPr lang="fr-FR" sz="1400">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21006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221006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221006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221006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01260910" name="Espace réservé du texte 15"/>
          <p:cNvSpPr>
            <a:spLocks noGrp="1"/>
          </p:cNvSpPr>
          <p:nvPr>
            <p:ph type="body" sz="quarter" idx="10"/>
          </p:nvPr>
        </p:nvSpPr>
        <p:spPr bwMode="auto">
          <a:xfrm>
            <a:off x="1100878" y="690443"/>
            <a:ext cx="7060206" cy="2753623"/>
          </a:xfrm>
        </p:spPr>
        <p:txBody>
          <a:bodyPr/>
          <a:lstStyle/>
          <a:p>
            <a:pPr>
              <a:defRPr/>
            </a:pPr>
            <a:endParaRPr lang="fr-FR" sz="1200"/>
          </a:p>
          <a:p>
            <a:pPr marL="285750" indent="-285750">
              <a:buFont typeface="Wingdings"/>
              <a:buChar char="Ø"/>
              <a:defRPr/>
            </a:pPr>
            <a:endParaRPr lang="fr-FR" sz="1200"/>
          </a:p>
          <a:p>
            <a:pPr marL="285750" indent="-285750">
              <a:buFont typeface="Wingdings"/>
              <a:buChar char="Ø"/>
              <a:defRPr/>
            </a:pPr>
            <a:endParaRPr lang="fr-FR" sz="1200"/>
          </a:p>
          <a:p>
            <a:pPr marL="285750" indent="-285750">
              <a:buFont typeface="Wingdings"/>
              <a:buChar char="Ø"/>
              <a:defRPr/>
            </a:pPr>
            <a:endParaRPr lang="fr-FR" sz="1200"/>
          </a:p>
          <a:p>
            <a:pPr marL="285750" indent="-285750">
              <a:buFont typeface="Wingdings"/>
              <a:buChar char="Ø"/>
              <a:defRPr/>
            </a:pPr>
            <a:endParaRPr lang="fr-FR" sz="1400"/>
          </a:p>
          <a:p>
            <a:pPr marL="285750" indent="-285750">
              <a:buFont typeface="Wingdings"/>
              <a:buChar char="Ø"/>
              <a:defRPr/>
            </a:pPr>
            <a:endParaRPr lang="fr-FR" sz="1200" b="1"/>
          </a:p>
          <a:p>
            <a:pPr marL="285750" indent="-285750">
              <a:buFont typeface="Wingdings"/>
              <a:buChar char="Ø"/>
              <a:defRPr/>
            </a:pPr>
            <a:endParaRPr lang="fr-FR" sz="1200" b="1"/>
          </a:p>
          <a:p>
            <a:pPr marL="285750" indent="-285750">
              <a:buFont typeface="Wingdings"/>
              <a:buChar char="Ø"/>
              <a:defRPr/>
            </a:pPr>
            <a:endParaRPr lang="fr-FR" sz="1200" b="1"/>
          </a:p>
          <a:p>
            <a:pPr>
              <a:defRPr/>
            </a:pPr>
            <a:endParaRPr lang="fr-FR" sz="1200"/>
          </a:p>
          <a:p>
            <a:pPr marL="285750" indent="-285750">
              <a:buFontTx/>
              <a:buChar char="-"/>
              <a:defRPr/>
            </a:pPr>
            <a:endParaRPr lang="fr-FR" sz="12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414696260" name="Espace réservé du texte 21"/>
          <p:cNvSpPr>
            <a:spLocks noGrp="1"/>
          </p:cNvSpPr>
          <p:nvPr>
            <p:ph type="body" sz="quarter" idx="16"/>
          </p:nvPr>
        </p:nvSpPr>
        <p:spPr bwMode="auto">
          <a:xfrm>
            <a:off x="481773" y="259090"/>
            <a:ext cx="4626412" cy="167999"/>
          </a:xfrm>
        </p:spPr>
        <p:txBody>
          <a:bodyPr/>
          <a:lstStyle/>
          <a:p>
            <a:pPr>
              <a:defRPr/>
            </a:pPr>
            <a:r>
              <a:rPr lang="fr-FR"/>
              <a:t>QUIZZ </a:t>
            </a:r>
            <a:endParaRPr lang="fr-FR"/>
          </a:p>
        </p:txBody>
      </p:sp>
      <p:sp>
        <p:nvSpPr>
          <p:cNvPr id="176075227"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834929427"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a:p>
        </p:txBody>
      </p:sp>
      <p:sp>
        <p:nvSpPr>
          <p:cNvPr id="1620597330"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graphicFrame>
        <p:nvGraphicFramePr>
          <p:cNvPr id="1677109851" name="Tableau 1"/>
          <p:cNvGraphicFramePr>
            <a:graphicFrameLocks xmlns:a="http://schemas.openxmlformats.org/drawingml/2006/main" noGrp="1"/>
          </p:cNvGraphicFramePr>
          <p:nvPr/>
        </p:nvGraphicFramePr>
        <p:xfrm>
          <a:off x="1524000" y="690443"/>
          <a:ext cx="6096000" cy="1823720"/>
        </p:xfrm>
        <a:graphic>
          <a:graphicData uri="http://schemas.openxmlformats.org/drawingml/2006/table">
            <a:tbl>
              <a:tblPr firstRow="1" firstCol="0" lastRow="0" lastCol="0" bandRow="1" bandCol="0">
                <a:tableStyleId>{5C22544A-7EE6-4342-B048-85BDC9FD1C3A}</a:tableStyleId>
              </a:tblPr>
              <a:tblGrid>
                <a:gridCol w="2032000"/>
                <a:gridCol w="2032000"/>
                <a:gridCol w="2032000"/>
              </a:tblGrid>
              <a:tr h="370840">
                <a:tc gridSpan="3">
                  <a:txBody>
                    <a:bodyPr/>
                    <a:p>
                      <a:pPr algn="ctr">
                        <a:defRPr/>
                      </a:pPr>
                      <a:r>
                        <a:rPr lang="fr-FR" sz="1300">
                          <a:solidFill>
                            <a:schemeClr val="tx1"/>
                          </a:solidFill>
                          <a:latin typeface="Arial"/>
                          <a:cs typeface="Arial"/>
                        </a:rPr>
                        <a:t>Qui compose le bureau de vote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hMerge="1">
                  <a:txBody>
                    <a:bodyPr/>
                    <a:p>
                      <a:endParaRPr/>
                    </a:p>
                  </a:txBody>
                </a:tc>
                <a:tc hMerge="1">
                  <a:txBody>
                    <a:bodyPr/>
                    <a:p>
                      <a:endParaRPr/>
                    </a:p>
                  </a:txBody>
                </a:tc>
              </a:tr>
              <a:tr h="370840">
                <a:tc>
                  <a:txBody>
                    <a:bodyPr/>
                    <a:p>
                      <a:pPr algn="ctr">
                        <a:defRPr/>
                      </a:pPr>
                      <a:r>
                        <a:rPr lang="fr-FR" sz="1300" b="1">
                          <a:solidFill>
                            <a:schemeClr val="tx1"/>
                          </a:solidFill>
                          <a:latin typeface="Arial"/>
                          <a:cs typeface="Arial"/>
                        </a:rPr>
                        <a:t>1</a:t>
                      </a:r>
                      <a:endParaRPr sz="1300" b="1">
                        <a:solidFill>
                          <a:schemeClr val="tx1"/>
                        </a:solidFill>
                        <a:highlight>
                          <a:srgbClr val="FFFFFF"/>
                        </a:highlight>
                        <a:latin typeface="Arial"/>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sz="1300" b="1">
                          <a:solidFill>
                            <a:schemeClr val="tx1"/>
                          </a:solidFill>
                          <a:latin typeface="Arial"/>
                          <a:cs typeface="Arial"/>
                        </a:rPr>
                        <a:t>2</a:t>
                      </a:r>
                      <a:endParaRPr sz="1300" b="1">
                        <a:solidFill>
                          <a:schemeClr val="tx1"/>
                        </a:solidFill>
                        <a:highlight>
                          <a:srgbClr val="FFFFFF"/>
                        </a:highlight>
                        <a:latin typeface="Arial"/>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sz="1300" b="1">
                          <a:latin typeface="Arial"/>
                          <a:cs typeface="Arial"/>
                        </a:rPr>
                        <a:t>3</a:t>
                      </a:r>
                      <a:endParaRPr sz="1300" b="1">
                        <a:highlight>
                          <a:srgbClr val="FFFFFF"/>
                        </a:highlight>
                        <a:latin typeface="Arial"/>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r>
              <a:tr h="370840">
                <a:tc>
                  <a:txBody>
                    <a:bodyPr/>
                    <a:p>
                      <a:pPr algn="ctr">
                        <a:defRPr/>
                      </a:pPr>
                      <a:r>
                        <a:rPr lang="fr-FR" sz="1300">
                          <a:latin typeface="Arial"/>
                          <a:cs typeface="Arial"/>
                        </a:rPr>
                        <a:t>1 président</a:t>
                      </a:r>
                      <a:endParaRPr/>
                    </a:p>
                    <a:p>
                      <a:pPr algn="ctr">
                        <a:defRPr/>
                      </a:pPr>
                      <a:r>
                        <a:rPr lang="fr-FR" sz="1300">
                          <a:latin typeface="Arial"/>
                          <a:cs typeface="Arial"/>
                        </a:rPr>
                        <a:t>Au moins 2 assesseurs</a:t>
                      </a:r>
                      <a:endParaRPr/>
                    </a:p>
                    <a:p>
                      <a:pPr algn="ctr">
                        <a:defRPr/>
                      </a:pPr>
                      <a:r>
                        <a:rPr lang="fr-FR" sz="1300">
                          <a:latin typeface="Arial"/>
                          <a:cs typeface="Arial"/>
                        </a:rPr>
                        <a:t>1 secrétaire</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sz="1300">
                          <a:latin typeface="Arial"/>
                          <a:cs typeface="Arial"/>
                        </a:rPr>
                        <a:t>1 président</a:t>
                      </a:r>
                      <a:endParaRPr/>
                    </a:p>
                    <a:p>
                      <a:pPr algn="ctr">
                        <a:defRPr/>
                      </a:pPr>
                      <a:r>
                        <a:rPr lang="fr-FR" sz="1300">
                          <a:latin typeface="Arial"/>
                          <a:cs typeface="Arial"/>
                        </a:rPr>
                        <a:t>Au moins 1 assesseurs</a:t>
                      </a:r>
                      <a:endParaRPr/>
                    </a:p>
                    <a:p>
                      <a:pPr algn="ctr">
                        <a:defRPr/>
                      </a:pPr>
                      <a:r>
                        <a:rPr lang="fr-FR" sz="1300">
                          <a:latin typeface="Arial"/>
                          <a:cs typeface="Arial"/>
                        </a:rPr>
                        <a:t>1 employé de bureau de vote</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sz="1300">
                          <a:latin typeface="Arial"/>
                          <a:cs typeface="Arial"/>
                        </a:rPr>
                        <a:t>1 président</a:t>
                      </a:r>
                      <a:endParaRPr/>
                    </a:p>
                    <a:p>
                      <a:pPr algn="ctr">
                        <a:defRPr/>
                      </a:pPr>
                      <a:r>
                        <a:rPr lang="fr-FR" sz="1300">
                          <a:latin typeface="Arial"/>
                          <a:cs typeface="Arial"/>
                        </a:rPr>
                        <a:t>1 assesseur</a:t>
                      </a:r>
                      <a:endParaRPr/>
                    </a:p>
                    <a:p>
                      <a:pPr algn="ctr">
                        <a:defRPr/>
                      </a:pPr>
                      <a:r>
                        <a:rPr lang="fr-FR" sz="1300">
                          <a:latin typeface="Arial"/>
                          <a:cs typeface="Arial"/>
                        </a:rPr>
                        <a:t>1 secrétaire</a:t>
                      </a:r>
                      <a:endParaRPr/>
                    </a:p>
                    <a:p>
                      <a:pPr algn="ctr">
                        <a:defRPr/>
                      </a:pPr>
                      <a:r>
                        <a:rPr lang="fr-FR" sz="1300">
                          <a:latin typeface="Arial"/>
                          <a:cs typeface="Arial"/>
                        </a:rPr>
                        <a:t>1 employé de bureau de vote</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r>
            </a:tbl>
          </a:graphicData>
        </a:graphic>
      </p:graphicFrame>
      <p:sp>
        <p:nvSpPr>
          <p:cNvPr id="1478963616" name="ZoneTexte 2"/>
          <p:cNvSpPr txBox="1"/>
          <p:nvPr/>
        </p:nvSpPr>
        <p:spPr bwMode="auto">
          <a:xfrm>
            <a:off x="652545" y="2697708"/>
            <a:ext cx="8280535" cy="1492716"/>
          </a:xfrm>
          <a:prstGeom prst="rect">
            <a:avLst/>
          </a:prstGeom>
          <a:noFill/>
        </p:spPr>
        <p:txBody>
          <a:bodyPr wrap="square" rtlCol="0">
            <a:spAutoFit/>
          </a:bodyPr>
          <a:lstStyle/>
          <a:p>
            <a:pPr>
              <a:defRPr/>
            </a:pPr>
            <a:r>
              <a:rPr lang="fr-FR" sz="1300">
                <a:latin typeface="Arial"/>
                <a:cs typeface="Arial"/>
              </a:rPr>
              <a:t>Le bureau de vote est composé de :</a:t>
            </a:r>
            <a:endParaRPr/>
          </a:p>
          <a:p>
            <a:pPr>
              <a:defRPr/>
            </a:pPr>
            <a:endParaRPr lang="fr-FR" sz="1300">
              <a:latin typeface="Arial"/>
              <a:cs typeface="Arial"/>
            </a:endParaRPr>
          </a:p>
          <a:p>
            <a:pPr marL="285750" indent="-285750">
              <a:buFont typeface="Arial"/>
              <a:buChar char="•"/>
              <a:defRPr/>
            </a:pPr>
            <a:r>
              <a:rPr lang="fr-FR" sz="1300">
                <a:latin typeface="Arial"/>
                <a:cs typeface="Arial"/>
              </a:rPr>
              <a:t>1 </a:t>
            </a:r>
            <a:r>
              <a:rPr lang="fr-FR" sz="1300">
                <a:latin typeface="Arial"/>
                <a:cs typeface="Arial"/>
              </a:rPr>
              <a:t>président</a:t>
            </a:r>
            <a:endParaRPr/>
          </a:p>
          <a:p>
            <a:pPr marL="285750" indent="-285750">
              <a:buFont typeface="Arial"/>
              <a:buChar char="•"/>
              <a:defRPr/>
            </a:pPr>
            <a:r>
              <a:rPr lang="fr-FR" sz="1300">
                <a:latin typeface="Arial"/>
                <a:cs typeface="Arial"/>
              </a:rPr>
              <a:t>Au moins 2 assesseurs</a:t>
            </a:r>
            <a:endParaRPr/>
          </a:p>
          <a:p>
            <a:pPr marL="285750" indent="-285750">
              <a:buFont typeface="Arial"/>
              <a:buChar char="•"/>
              <a:defRPr/>
            </a:pPr>
            <a:r>
              <a:rPr lang="fr-FR" sz="1300">
                <a:latin typeface="Arial"/>
                <a:cs typeface="Arial"/>
              </a:rPr>
              <a:t>1 secrétaire</a:t>
            </a:r>
            <a:endParaRPr/>
          </a:p>
          <a:p>
            <a:pPr>
              <a:defRPr/>
            </a:pPr>
            <a:endParaRPr lang="fr-FR" sz="1300">
              <a:latin typeface="Arial"/>
              <a:cs typeface="Arial"/>
            </a:endParaRPr>
          </a:p>
          <a:p>
            <a:pPr>
              <a:defRPr/>
            </a:pPr>
            <a:r>
              <a:rPr lang="fr-FR" sz="1300">
                <a:latin typeface="Arial"/>
                <a:cs typeface="Arial"/>
              </a:rPr>
              <a:t>L’employé de bureau de vote n’est pas un membre du BV…</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89636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896361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896361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7896361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89636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65770843" name="Espace réservé du texte 15"/>
          <p:cNvSpPr>
            <a:spLocks noGrp="1"/>
          </p:cNvSpPr>
          <p:nvPr>
            <p:ph type="body" sz="quarter" idx="10"/>
          </p:nvPr>
        </p:nvSpPr>
        <p:spPr bwMode="auto">
          <a:xfrm>
            <a:off x="1100878" y="690443"/>
            <a:ext cx="7060206" cy="2753623"/>
          </a:xfrm>
        </p:spPr>
        <p:txBody>
          <a:bodyPr/>
          <a:lstStyle/>
          <a:p>
            <a:pPr>
              <a:defRPr/>
            </a:pPr>
            <a:endParaRPr lang="fr-FR" sz="1200"/>
          </a:p>
          <a:p>
            <a:pPr marL="285750" indent="-285750">
              <a:buFont typeface="Wingdings"/>
              <a:buChar char="Ø"/>
              <a:defRPr/>
            </a:pPr>
            <a:endParaRPr lang="fr-FR" sz="1200"/>
          </a:p>
          <a:p>
            <a:pPr marL="285750" indent="-285750">
              <a:buFont typeface="Wingdings"/>
              <a:buChar char="Ø"/>
              <a:defRPr/>
            </a:pPr>
            <a:endParaRPr lang="fr-FR" sz="1200"/>
          </a:p>
          <a:p>
            <a:pPr marL="285750" indent="-285750">
              <a:buFont typeface="Wingdings"/>
              <a:buChar char="Ø"/>
              <a:defRPr/>
            </a:pPr>
            <a:endParaRPr lang="fr-FR" sz="1200"/>
          </a:p>
          <a:p>
            <a:pPr marL="285750" indent="-285750">
              <a:buFont typeface="Wingdings"/>
              <a:buChar char="Ø"/>
              <a:defRPr/>
            </a:pPr>
            <a:endParaRPr lang="fr-FR" sz="1400"/>
          </a:p>
          <a:p>
            <a:pPr marL="285750" indent="-285750">
              <a:buFont typeface="Wingdings"/>
              <a:buChar char="Ø"/>
              <a:defRPr/>
            </a:pPr>
            <a:endParaRPr lang="fr-FR" sz="1200" b="1"/>
          </a:p>
          <a:p>
            <a:pPr marL="285750" indent="-285750">
              <a:buFont typeface="Wingdings"/>
              <a:buChar char="Ø"/>
              <a:defRPr/>
            </a:pPr>
            <a:endParaRPr lang="fr-FR" sz="1200" b="1"/>
          </a:p>
          <a:p>
            <a:pPr marL="285750" indent="-285750">
              <a:buFont typeface="Wingdings"/>
              <a:buChar char="Ø"/>
              <a:defRPr/>
            </a:pPr>
            <a:endParaRPr lang="fr-FR" sz="1200" b="1"/>
          </a:p>
          <a:p>
            <a:pPr>
              <a:defRPr/>
            </a:pPr>
            <a:endParaRPr lang="fr-FR" sz="1200"/>
          </a:p>
          <a:p>
            <a:pPr marL="285750" indent="-285750">
              <a:buFontTx/>
              <a:buChar char="-"/>
              <a:defRPr/>
            </a:pPr>
            <a:endParaRPr lang="fr-FR" sz="12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742305321" name="Espace réservé du texte 21"/>
          <p:cNvSpPr>
            <a:spLocks noGrp="1"/>
          </p:cNvSpPr>
          <p:nvPr>
            <p:ph type="body" sz="quarter" idx="16"/>
          </p:nvPr>
        </p:nvSpPr>
        <p:spPr bwMode="auto">
          <a:xfrm>
            <a:off x="481774" y="259091"/>
            <a:ext cx="4626053" cy="169277"/>
          </a:xfrm>
        </p:spPr>
        <p:txBody>
          <a:bodyPr/>
          <a:lstStyle/>
          <a:p>
            <a:pPr>
              <a:defRPr/>
            </a:pPr>
            <a:r>
              <a:rPr lang="fr-FR"/>
              <a:t>Cas pratiques</a:t>
            </a:r>
            <a:endParaRPr lang="fr-FR"/>
          </a:p>
        </p:txBody>
      </p:sp>
      <p:sp>
        <p:nvSpPr>
          <p:cNvPr id="68675613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419576700"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02 octobre 2025</a:t>
            </a:r>
            <a:endParaRPr/>
          </a:p>
        </p:txBody>
      </p:sp>
      <p:sp>
        <p:nvSpPr>
          <p:cNvPr id="33647428"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graphicFrame>
        <p:nvGraphicFramePr>
          <p:cNvPr id="711125047" name="Tableau 1"/>
          <p:cNvGraphicFramePr>
            <a:graphicFrameLocks xmlns:a="http://schemas.openxmlformats.org/drawingml/2006/main" noGrp="1"/>
          </p:cNvGraphicFramePr>
          <p:nvPr/>
        </p:nvGraphicFramePr>
        <p:xfrm>
          <a:off x="1750390" y="601386"/>
          <a:ext cx="6108699" cy="1650306"/>
        </p:xfrm>
        <a:graphic>
          <a:graphicData uri="http://schemas.openxmlformats.org/drawingml/2006/table">
            <a:tbl>
              <a:tblPr firstRow="1" firstCol="0" lastRow="0" lastCol="0" bandRow="1" bandCol="0">
                <a:tableStyleId>{5C22544A-7EE6-4342-B048-85BDC9FD1C3A}</a:tableStyleId>
              </a:tblPr>
              <a:tblGrid>
                <a:gridCol w="1890000"/>
                <a:gridCol w="1800000"/>
                <a:gridCol w="2405999"/>
              </a:tblGrid>
              <a:tr h="376844">
                <a:tc gridSpan="3">
                  <a:txBody>
                    <a:bodyPr/>
                    <a:p>
                      <a:pPr algn="ctr">
                        <a:defRPr/>
                      </a:pPr>
                      <a:r>
                        <a:rPr lang="fr-FR" sz="1300">
                          <a:solidFill>
                            <a:schemeClr val="tx1"/>
                          </a:solidFill>
                          <a:latin typeface="Arial"/>
                          <a:cs typeface="Arial"/>
                        </a:rPr>
                        <a:t>Si une procuration n’est pas notifiée sur la liste d’émargement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hMerge="1">
                  <a:txBody>
                    <a:bodyPr/>
                    <a:p>
                      <a:endParaRPr/>
                    </a:p>
                  </a:txBody>
                </a:tc>
                <a:tc hMerge="1">
                  <a:txBody>
                    <a:bodyPr/>
                    <a:p>
                      <a:endParaRPr/>
                    </a:p>
                  </a:txBody>
                </a:tc>
              </a:tr>
              <a:tr h="376844">
                <a:tc>
                  <a:txBody>
                    <a:bodyPr/>
                    <a:p>
                      <a:pPr algn="ctr">
                        <a:defRPr/>
                      </a:pPr>
                      <a:r>
                        <a:rPr lang="fr-FR" sz="1300">
                          <a:solidFill>
                            <a:schemeClr val="tx1"/>
                          </a:solidFill>
                        </a:rPr>
                        <a:t>1</a:t>
                      </a:r>
                      <a:endParaRPr lang="fr-FR" sz="1300">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sz="1300">
                          <a:solidFill>
                            <a:schemeClr val="tx1"/>
                          </a:solidFill>
                        </a:rPr>
                        <a:t>2</a:t>
                      </a:r>
                      <a:endParaRPr lang="fr-FR" sz="1300">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sz="1300"/>
                        <a:t>3</a:t>
                      </a:r>
                      <a:endParaRPr lang="fr-FR" sz="1300"/>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r>
              <a:tr h="696904">
                <a:tc>
                  <a:txBody>
                    <a:bodyPr/>
                    <a:p>
                      <a:pPr marL="0" marR="44450" indent="-52069" algn="ctr" defTabSz="685800">
                        <a:lnSpc>
                          <a:spcPct val="100000"/>
                        </a:lnSpc>
                        <a:spcBef>
                          <a:spcPts val="180"/>
                        </a:spcBef>
                        <a:defRPr/>
                      </a:pPr>
                      <a:r>
                        <a:rPr lang="fr-FR" sz="1300">
                          <a:solidFill>
                            <a:schemeClr val="dk1"/>
                          </a:solidFill>
                          <a:latin typeface="Arial"/>
                          <a:ea typeface="+mn-ea"/>
                          <a:cs typeface="Arial"/>
                        </a:rPr>
                        <a:t>L’employé de BV rajoute au stylo rouge la procuration sur la liste</a:t>
                      </a:r>
                      <a:endParaRPr lang="fr-FR" sz="1300">
                        <a:solidFill>
                          <a:schemeClr val="dk1"/>
                        </a:solidFill>
                        <a:latin typeface="Arial"/>
                        <a:ea typeface="+mn-ea"/>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marL="0" marR="365125" indent="-468630" algn="r" defTabSz="685800">
                        <a:lnSpc>
                          <a:spcPct val="100000"/>
                        </a:lnSpc>
                        <a:spcBef>
                          <a:spcPts val="180"/>
                        </a:spcBef>
                        <a:defRPr/>
                      </a:pPr>
                      <a:r>
                        <a:rPr lang="fr-FR" sz="1300">
                          <a:solidFill>
                            <a:schemeClr val="dk1"/>
                          </a:solidFill>
                          <a:latin typeface="Arial"/>
                          <a:ea typeface="+mn-ea"/>
                          <a:cs typeface="Arial"/>
                        </a:rPr>
                        <a:t>L’employé de BVappelle la  centralisation</a:t>
                      </a:r>
                      <a:endParaRPr lang="fr-FR" sz="1300">
                        <a:solidFill>
                          <a:schemeClr val="dk1"/>
                        </a:solidFill>
                        <a:latin typeface="Arial"/>
                        <a:ea typeface="+mn-ea"/>
                        <a:cs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sz="1300">
                          <a:latin typeface="Arial"/>
                          <a:cs typeface="Arial"/>
                        </a:rPr>
                        <a:t>L’employé de BV empêche le mandataire de voter et lui demande de sortir du BV</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r>
            </a:tbl>
          </a:graphicData>
        </a:graphic>
      </p:graphicFrame>
      <p:sp>
        <p:nvSpPr>
          <p:cNvPr id="1319589319" name="ZoneTexte 2"/>
          <p:cNvSpPr txBox="1"/>
          <p:nvPr/>
        </p:nvSpPr>
        <p:spPr bwMode="auto">
          <a:xfrm>
            <a:off x="481774" y="2272094"/>
            <a:ext cx="8280535" cy="2677656"/>
          </a:xfrm>
          <a:prstGeom prst="rect">
            <a:avLst/>
          </a:prstGeom>
          <a:noFill/>
        </p:spPr>
        <p:txBody>
          <a:bodyPr wrap="square" rtlCol="0">
            <a:spAutoFit/>
          </a:bodyPr>
          <a:lstStyle/>
          <a:p>
            <a:pPr marL="68104" marR="372904">
              <a:spcBef>
                <a:spcPts val="574"/>
              </a:spcBef>
              <a:defRPr/>
            </a:pPr>
            <a:r>
              <a:rPr lang="fr-FR" sz="1200">
                <a:latin typeface="Arial"/>
                <a:cs typeface="Arial"/>
              </a:rPr>
              <a:t>Les </a:t>
            </a:r>
            <a:r>
              <a:rPr lang="fr-FR" sz="1200" spc="-4">
                <a:latin typeface="Arial"/>
                <a:cs typeface="Arial"/>
              </a:rPr>
              <a:t>procurations </a:t>
            </a:r>
            <a:r>
              <a:rPr lang="fr-FR" sz="1200">
                <a:latin typeface="Arial"/>
                <a:cs typeface="Arial"/>
              </a:rPr>
              <a:t>sont </a:t>
            </a:r>
            <a:r>
              <a:rPr lang="fr-FR" sz="1200" spc="-4">
                <a:latin typeface="Arial"/>
                <a:cs typeface="Arial"/>
              </a:rPr>
              <a:t>envoyées </a:t>
            </a:r>
            <a:r>
              <a:rPr lang="fr-FR" sz="1200">
                <a:latin typeface="Arial"/>
                <a:cs typeface="Arial"/>
              </a:rPr>
              <a:t>en mairie par recommandé, quel que soit le formulaire utilisé ou </a:t>
            </a:r>
            <a:r>
              <a:rPr lang="fr-FR" sz="1200">
                <a:latin typeface="Arial"/>
                <a:cs typeface="Arial"/>
              </a:rPr>
              <a:t>transmission</a:t>
            </a:r>
            <a:r>
              <a:rPr lang="fr-FR" sz="1200" spc="-38">
                <a:latin typeface="Arial"/>
                <a:cs typeface="Arial"/>
              </a:rPr>
              <a:t> </a:t>
            </a:r>
            <a:r>
              <a:rPr lang="fr-FR" sz="1200">
                <a:latin typeface="Arial"/>
                <a:cs typeface="Arial"/>
              </a:rPr>
              <a:t>par</a:t>
            </a:r>
            <a:r>
              <a:rPr lang="fr-FR" sz="1200" spc="-11">
                <a:latin typeface="Arial"/>
                <a:cs typeface="Arial"/>
              </a:rPr>
              <a:t> </a:t>
            </a:r>
            <a:r>
              <a:rPr lang="fr-FR" sz="1200" spc="-8">
                <a:latin typeface="Arial"/>
                <a:cs typeface="Arial"/>
              </a:rPr>
              <a:t>porteur.</a:t>
            </a:r>
            <a:r>
              <a:rPr lang="fr-FR" sz="1200" spc="-26">
                <a:latin typeface="Arial"/>
                <a:cs typeface="Arial"/>
              </a:rPr>
              <a:t> </a:t>
            </a:r>
            <a:r>
              <a:rPr lang="fr-FR" sz="1200" b="1" spc="-19">
                <a:latin typeface="Arial"/>
                <a:cs typeface="Arial"/>
              </a:rPr>
              <a:t>Toutes</a:t>
            </a:r>
            <a:r>
              <a:rPr lang="fr-FR" sz="1200" b="1" spc="-8">
                <a:latin typeface="Arial"/>
                <a:cs typeface="Arial"/>
              </a:rPr>
              <a:t> </a:t>
            </a:r>
            <a:r>
              <a:rPr lang="fr-FR" sz="1200" b="1">
                <a:latin typeface="Arial"/>
                <a:cs typeface="Arial"/>
              </a:rPr>
              <a:t>les</a:t>
            </a:r>
            <a:r>
              <a:rPr lang="fr-FR" sz="1200" b="1" spc="-11">
                <a:latin typeface="Arial"/>
                <a:cs typeface="Arial"/>
              </a:rPr>
              <a:t> </a:t>
            </a:r>
            <a:r>
              <a:rPr lang="fr-FR" sz="1200" b="1" spc="-4">
                <a:latin typeface="Arial"/>
                <a:cs typeface="Arial"/>
              </a:rPr>
              <a:t>procurations</a:t>
            </a:r>
            <a:r>
              <a:rPr lang="fr-FR" sz="1200" b="1" spc="-26">
                <a:latin typeface="Arial"/>
                <a:cs typeface="Arial"/>
              </a:rPr>
              <a:t> </a:t>
            </a:r>
            <a:r>
              <a:rPr lang="fr-FR" sz="1200" b="1">
                <a:latin typeface="Arial"/>
                <a:cs typeface="Arial"/>
              </a:rPr>
              <a:t>faites</a:t>
            </a:r>
            <a:r>
              <a:rPr lang="fr-FR" sz="1200" b="1" spc="-30">
                <a:latin typeface="Arial"/>
                <a:cs typeface="Arial"/>
              </a:rPr>
              <a:t> </a:t>
            </a:r>
            <a:r>
              <a:rPr lang="fr-FR" sz="1200" b="1">
                <a:latin typeface="Arial"/>
                <a:cs typeface="Arial"/>
              </a:rPr>
              <a:t>en</a:t>
            </a:r>
            <a:r>
              <a:rPr lang="fr-FR" sz="1200" b="1" spc="-8">
                <a:latin typeface="Arial"/>
                <a:cs typeface="Arial"/>
              </a:rPr>
              <a:t> </a:t>
            </a:r>
            <a:r>
              <a:rPr lang="fr-FR" sz="1200" b="1" spc="-4">
                <a:latin typeface="Arial"/>
                <a:cs typeface="Arial"/>
              </a:rPr>
              <a:t>ligne</a:t>
            </a:r>
            <a:r>
              <a:rPr lang="fr-FR" sz="1200" b="1" spc="-15">
                <a:latin typeface="Arial"/>
                <a:cs typeface="Arial"/>
              </a:rPr>
              <a:t> </a:t>
            </a:r>
            <a:r>
              <a:rPr lang="fr-FR" sz="1200" b="1" spc="-4">
                <a:latin typeface="Arial"/>
                <a:cs typeface="Arial"/>
              </a:rPr>
              <a:t>par</a:t>
            </a:r>
            <a:r>
              <a:rPr lang="fr-FR" sz="1200" b="1" spc="-8">
                <a:latin typeface="Arial"/>
                <a:cs typeface="Arial"/>
              </a:rPr>
              <a:t> </a:t>
            </a:r>
            <a:r>
              <a:rPr lang="fr-FR" sz="1200" b="1">
                <a:latin typeface="Arial"/>
                <a:cs typeface="Arial"/>
              </a:rPr>
              <a:t>les</a:t>
            </a:r>
            <a:r>
              <a:rPr lang="fr-FR" sz="1200" b="1" spc="-11">
                <a:latin typeface="Arial"/>
                <a:cs typeface="Arial"/>
              </a:rPr>
              <a:t> </a:t>
            </a:r>
            <a:r>
              <a:rPr lang="fr-FR" sz="1200" b="1">
                <a:latin typeface="Arial"/>
                <a:cs typeface="Arial"/>
              </a:rPr>
              <a:t>électeurs</a:t>
            </a:r>
            <a:r>
              <a:rPr lang="fr-FR" sz="1200" b="1" spc="-26">
                <a:latin typeface="Arial"/>
                <a:cs typeface="Arial"/>
              </a:rPr>
              <a:t> </a:t>
            </a:r>
            <a:r>
              <a:rPr lang="fr-FR" sz="1200" b="1" spc="-4">
                <a:latin typeface="Arial"/>
                <a:cs typeface="Arial"/>
              </a:rPr>
              <a:t>sont</a:t>
            </a:r>
            <a:r>
              <a:rPr lang="fr-FR" sz="1200" b="1" spc="-11">
                <a:latin typeface="Arial"/>
                <a:cs typeface="Arial"/>
              </a:rPr>
              <a:t> </a:t>
            </a:r>
            <a:r>
              <a:rPr lang="fr-FR" sz="1200" b="1" spc="-4">
                <a:latin typeface="Arial"/>
                <a:cs typeface="Arial"/>
              </a:rPr>
              <a:t>injectées </a:t>
            </a:r>
            <a:r>
              <a:rPr lang="fr-FR" sz="1200" b="1" spc="-281">
                <a:latin typeface="Arial"/>
                <a:cs typeface="Arial"/>
              </a:rPr>
              <a:t> </a:t>
            </a:r>
            <a:r>
              <a:rPr lang="fr-FR" sz="1200" b="1">
                <a:latin typeface="Arial"/>
                <a:cs typeface="Arial"/>
              </a:rPr>
              <a:t>directement</a:t>
            </a:r>
            <a:r>
              <a:rPr lang="fr-FR" sz="1200" b="1" spc="-38">
                <a:latin typeface="Arial"/>
                <a:cs typeface="Arial"/>
              </a:rPr>
              <a:t> </a:t>
            </a:r>
            <a:r>
              <a:rPr lang="fr-FR" sz="1200" b="1" spc="-4">
                <a:latin typeface="Arial"/>
                <a:cs typeface="Arial"/>
              </a:rPr>
              <a:t>dans</a:t>
            </a:r>
            <a:r>
              <a:rPr lang="fr-FR" sz="1200" b="1" spc="-15">
                <a:latin typeface="Arial"/>
                <a:cs typeface="Arial"/>
              </a:rPr>
              <a:t> </a:t>
            </a:r>
            <a:r>
              <a:rPr lang="fr-FR" sz="1200" b="1">
                <a:latin typeface="Arial"/>
                <a:cs typeface="Arial"/>
              </a:rPr>
              <a:t>le</a:t>
            </a:r>
            <a:r>
              <a:rPr lang="fr-FR" sz="1200" b="1" spc="-15">
                <a:latin typeface="Arial"/>
                <a:cs typeface="Arial"/>
              </a:rPr>
              <a:t> </a:t>
            </a:r>
            <a:r>
              <a:rPr lang="fr-FR" sz="1200" b="1" spc="-4">
                <a:latin typeface="Arial"/>
                <a:cs typeface="Arial"/>
              </a:rPr>
              <a:t>REU, </a:t>
            </a:r>
            <a:r>
              <a:rPr lang="fr-FR" sz="1200" b="1">
                <a:latin typeface="Arial"/>
                <a:cs typeface="Arial"/>
              </a:rPr>
              <a:t>elles</a:t>
            </a:r>
            <a:r>
              <a:rPr lang="fr-FR" sz="1200" b="1" spc="-23">
                <a:latin typeface="Arial"/>
                <a:cs typeface="Arial"/>
              </a:rPr>
              <a:t> </a:t>
            </a:r>
            <a:r>
              <a:rPr lang="fr-FR" sz="1200" b="1" spc="-4">
                <a:latin typeface="Arial"/>
                <a:cs typeface="Arial"/>
              </a:rPr>
              <a:t>sont</a:t>
            </a:r>
            <a:r>
              <a:rPr lang="fr-FR" sz="1200" b="1" spc="-15">
                <a:latin typeface="Arial"/>
                <a:cs typeface="Arial"/>
              </a:rPr>
              <a:t> </a:t>
            </a:r>
            <a:r>
              <a:rPr lang="fr-FR" sz="1200" b="1" spc="-4">
                <a:latin typeface="Arial"/>
                <a:cs typeface="Arial"/>
              </a:rPr>
              <a:t>de</a:t>
            </a:r>
            <a:r>
              <a:rPr lang="fr-FR" sz="1200" b="1" spc="-8">
                <a:latin typeface="Arial"/>
                <a:cs typeface="Arial"/>
              </a:rPr>
              <a:t> </a:t>
            </a:r>
            <a:r>
              <a:rPr lang="fr-FR" sz="1200" b="1">
                <a:latin typeface="Arial"/>
                <a:cs typeface="Arial"/>
              </a:rPr>
              <a:t>fait</a:t>
            </a:r>
            <a:r>
              <a:rPr lang="fr-FR" sz="1200" b="1" spc="-23">
                <a:latin typeface="Arial"/>
                <a:cs typeface="Arial"/>
              </a:rPr>
              <a:t> </a:t>
            </a:r>
            <a:r>
              <a:rPr lang="fr-FR" sz="1200" b="1" spc="-4">
                <a:latin typeface="Arial"/>
                <a:cs typeface="Arial"/>
              </a:rPr>
              <a:t>valides.</a:t>
            </a:r>
            <a:endParaRPr lang="fr-FR" sz="1200">
              <a:latin typeface="Arial"/>
              <a:cs typeface="Arial"/>
            </a:endParaRPr>
          </a:p>
          <a:p>
            <a:pPr>
              <a:spcBef>
                <a:spcPts val="11"/>
              </a:spcBef>
              <a:defRPr/>
            </a:pPr>
            <a:endParaRPr lang="fr-FR" sz="1200">
              <a:latin typeface="Arial"/>
              <a:cs typeface="Arial"/>
            </a:endParaRPr>
          </a:p>
          <a:p>
            <a:pPr marL="68104" marR="143828">
              <a:defRPr/>
            </a:pPr>
            <a:r>
              <a:rPr lang="fr-FR" sz="1200" spc="-4">
                <a:latin typeface="Arial"/>
                <a:cs typeface="Arial"/>
              </a:rPr>
              <a:t>Dans </a:t>
            </a:r>
            <a:r>
              <a:rPr lang="fr-FR" sz="1200">
                <a:latin typeface="Arial"/>
                <a:cs typeface="Arial"/>
              </a:rPr>
              <a:t>le cas où </a:t>
            </a:r>
            <a:r>
              <a:rPr lang="fr-FR" sz="1200" b="1">
                <a:latin typeface="Arial"/>
                <a:cs typeface="Arial"/>
              </a:rPr>
              <a:t>la </a:t>
            </a:r>
            <a:r>
              <a:rPr lang="fr-FR" sz="1200" b="1" spc="-4">
                <a:latin typeface="Arial"/>
                <a:cs typeface="Arial"/>
              </a:rPr>
              <a:t>liste d’émargement n’est pas notifiée et/ou que </a:t>
            </a:r>
            <a:r>
              <a:rPr lang="fr-FR" sz="1200" b="1" spc="-8">
                <a:latin typeface="Arial"/>
                <a:cs typeface="Arial"/>
              </a:rPr>
              <a:t>vous </a:t>
            </a:r>
            <a:r>
              <a:rPr lang="fr-FR" sz="1200" b="1" spc="-4">
                <a:latin typeface="Arial"/>
                <a:cs typeface="Arial"/>
              </a:rPr>
              <a:t>ne possédez pas </a:t>
            </a:r>
            <a:r>
              <a:rPr lang="fr-FR" sz="1200" b="1">
                <a:latin typeface="Arial"/>
                <a:cs typeface="Arial"/>
              </a:rPr>
              <a:t>le </a:t>
            </a:r>
            <a:r>
              <a:rPr lang="fr-FR" sz="1200" b="1" spc="-4">
                <a:latin typeface="Arial"/>
                <a:cs typeface="Arial"/>
              </a:rPr>
              <a:t>volet de </a:t>
            </a:r>
            <a:r>
              <a:rPr lang="fr-FR" sz="1200" b="1" spc="-281">
                <a:latin typeface="Arial"/>
                <a:cs typeface="Arial"/>
              </a:rPr>
              <a:t> </a:t>
            </a:r>
            <a:r>
              <a:rPr lang="fr-FR" sz="1200" b="1" spc="-4">
                <a:latin typeface="Arial"/>
                <a:cs typeface="Arial"/>
              </a:rPr>
              <a:t>procuration</a:t>
            </a:r>
            <a:r>
              <a:rPr lang="fr-FR" sz="1200" spc="-4">
                <a:latin typeface="Arial"/>
                <a:cs typeface="Arial"/>
              </a:rPr>
              <a:t>, </a:t>
            </a:r>
            <a:r>
              <a:rPr lang="fr-FR" sz="1200" spc="-4">
                <a:solidFill>
                  <a:srgbClr val="FF0000"/>
                </a:solidFill>
                <a:latin typeface="Arial"/>
                <a:cs typeface="Arial"/>
              </a:rPr>
              <a:t>l’employé de </a:t>
            </a:r>
            <a:r>
              <a:rPr lang="fr-FR" sz="1200">
                <a:solidFill>
                  <a:srgbClr val="FF0000"/>
                </a:solidFill>
                <a:latin typeface="Arial"/>
                <a:cs typeface="Arial"/>
              </a:rPr>
              <a:t>BV </a:t>
            </a:r>
            <a:r>
              <a:rPr lang="fr-FR" sz="1200" spc="-4">
                <a:solidFill>
                  <a:srgbClr val="FF0000"/>
                </a:solidFill>
                <a:latin typeface="Arial"/>
                <a:cs typeface="Arial"/>
              </a:rPr>
              <a:t>doit contacter la centralisation </a:t>
            </a:r>
            <a:r>
              <a:rPr lang="fr-FR" sz="1200" spc="-4">
                <a:latin typeface="Arial"/>
                <a:cs typeface="Arial"/>
              </a:rPr>
              <a:t>pour vérification auprès de l’autorité </a:t>
            </a:r>
            <a:r>
              <a:rPr lang="fr-FR" sz="1200" spc="-8">
                <a:latin typeface="Arial"/>
                <a:cs typeface="Arial"/>
              </a:rPr>
              <a:t>ayant </a:t>
            </a:r>
            <a:r>
              <a:rPr lang="fr-FR" sz="1200">
                <a:latin typeface="Arial"/>
                <a:cs typeface="Arial"/>
              </a:rPr>
              <a:t>établi</a:t>
            </a:r>
            <a:r>
              <a:rPr lang="fr-FR" sz="1200" spc="-26">
                <a:latin typeface="Arial"/>
                <a:cs typeface="Arial"/>
              </a:rPr>
              <a:t> </a:t>
            </a:r>
            <a:r>
              <a:rPr lang="fr-FR" sz="1200">
                <a:latin typeface="Arial"/>
                <a:cs typeface="Arial"/>
              </a:rPr>
              <a:t>la</a:t>
            </a:r>
            <a:r>
              <a:rPr lang="fr-FR" sz="1200" spc="-8">
                <a:latin typeface="Arial"/>
                <a:cs typeface="Arial"/>
              </a:rPr>
              <a:t> </a:t>
            </a:r>
            <a:r>
              <a:rPr lang="fr-FR" sz="1200">
                <a:latin typeface="Arial"/>
                <a:cs typeface="Arial"/>
              </a:rPr>
              <a:t>procuration.</a:t>
            </a:r>
            <a:endParaRPr/>
          </a:p>
          <a:p>
            <a:pPr marL="68104" marR="175259">
              <a:defRPr/>
            </a:pPr>
            <a:r>
              <a:rPr lang="fr-FR" sz="1200">
                <a:latin typeface="Arial"/>
                <a:cs typeface="Arial"/>
              </a:rPr>
              <a:t>Dans</a:t>
            </a:r>
            <a:r>
              <a:rPr lang="fr-FR" sz="1200" spc="-15">
                <a:latin typeface="Arial"/>
                <a:cs typeface="Arial"/>
              </a:rPr>
              <a:t> </a:t>
            </a:r>
            <a:r>
              <a:rPr lang="fr-FR" sz="1200">
                <a:latin typeface="Arial"/>
                <a:cs typeface="Arial"/>
              </a:rPr>
              <a:t>le</a:t>
            </a:r>
            <a:r>
              <a:rPr lang="fr-FR" sz="1200" spc="-4">
                <a:latin typeface="Arial"/>
                <a:cs typeface="Arial"/>
              </a:rPr>
              <a:t> </a:t>
            </a:r>
            <a:r>
              <a:rPr lang="fr-FR" sz="1200">
                <a:latin typeface="Arial"/>
                <a:cs typeface="Arial"/>
              </a:rPr>
              <a:t>cas</a:t>
            </a:r>
            <a:r>
              <a:rPr lang="fr-FR" sz="1200" spc="-11">
                <a:latin typeface="Arial"/>
                <a:cs typeface="Arial"/>
              </a:rPr>
              <a:t> </a:t>
            </a:r>
            <a:r>
              <a:rPr lang="fr-FR" sz="1200">
                <a:latin typeface="Arial"/>
                <a:cs typeface="Arial"/>
              </a:rPr>
              <a:t>où</a:t>
            </a:r>
            <a:r>
              <a:rPr lang="fr-FR" sz="1200" spc="-11">
                <a:latin typeface="Arial"/>
                <a:cs typeface="Arial"/>
              </a:rPr>
              <a:t> </a:t>
            </a:r>
            <a:r>
              <a:rPr lang="fr-FR" sz="1200" b="1">
                <a:latin typeface="Arial"/>
                <a:cs typeface="Arial"/>
              </a:rPr>
              <a:t>la</a:t>
            </a:r>
            <a:r>
              <a:rPr lang="fr-FR" sz="1200" b="1" spc="-15">
                <a:latin typeface="Arial"/>
                <a:cs typeface="Arial"/>
              </a:rPr>
              <a:t> </a:t>
            </a:r>
            <a:r>
              <a:rPr lang="fr-FR" sz="1200" b="1">
                <a:latin typeface="Arial"/>
                <a:cs typeface="Arial"/>
              </a:rPr>
              <a:t>mention</a:t>
            </a:r>
            <a:r>
              <a:rPr lang="fr-FR" sz="1200" b="1" spc="-15">
                <a:latin typeface="Arial"/>
                <a:cs typeface="Arial"/>
              </a:rPr>
              <a:t> </a:t>
            </a:r>
            <a:r>
              <a:rPr lang="fr-FR" sz="1200" b="1">
                <a:latin typeface="Arial"/>
                <a:cs typeface="Arial"/>
              </a:rPr>
              <a:t>« </a:t>
            </a:r>
            <a:r>
              <a:rPr lang="fr-FR" sz="1200" b="1" spc="-4">
                <a:latin typeface="Arial"/>
                <a:cs typeface="Arial"/>
              </a:rPr>
              <a:t>donne</a:t>
            </a:r>
            <a:r>
              <a:rPr lang="fr-FR" sz="1200" b="1" spc="-15">
                <a:latin typeface="Arial"/>
                <a:cs typeface="Arial"/>
              </a:rPr>
              <a:t> </a:t>
            </a:r>
            <a:r>
              <a:rPr lang="fr-FR" sz="1200" b="1">
                <a:latin typeface="Arial"/>
                <a:cs typeface="Arial"/>
              </a:rPr>
              <a:t>procuration</a:t>
            </a:r>
            <a:r>
              <a:rPr lang="fr-FR" sz="1200" b="1" spc="-34">
                <a:latin typeface="Arial"/>
                <a:cs typeface="Arial"/>
              </a:rPr>
              <a:t> </a:t>
            </a:r>
            <a:r>
              <a:rPr lang="fr-FR" sz="1200" b="1">
                <a:latin typeface="Arial"/>
                <a:cs typeface="Arial"/>
              </a:rPr>
              <a:t>à</a:t>
            </a:r>
            <a:r>
              <a:rPr lang="fr-FR" sz="1200" b="1" spc="-4">
                <a:latin typeface="Arial"/>
                <a:cs typeface="Arial"/>
              </a:rPr>
              <a:t> </a:t>
            </a:r>
            <a:r>
              <a:rPr lang="fr-FR" sz="1200" b="1">
                <a:latin typeface="Arial"/>
                <a:cs typeface="Arial"/>
              </a:rPr>
              <a:t>»</a:t>
            </a:r>
            <a:r>
              <a:rPr lang="fr-FR" sz="1200" b="1" spc="-4">
                <a:latin typeface="Arial"/>
                <a:cs typeface="Arial"/>
              </a:rPr>
              <a:t> ne</a:t>
            </a:r>
            <a:r>
              <a:rPr lang="fr-FR" sz="1200" b="1" spc="-15">
                <a:latin typeface="Arial"/>
                <a:cs typeface="Arial"/>
              </a:rPr>
              <a:t> </a:t>
            </a:r>
            <a:r>
              <a:rPr lang="fr-FR" sz="1200" b="1" spc="-4">
                <a:latin typeface="Arial"/>
                <a:cs typeface="Arial"/>
              </a:rPr>
              <a:t>figure</a:t>
            </a:r>
            <a:r>
              <a:rPr lang="fr-FR" sz="1200" b="1" spc="-11">
                <a:latin typeface="Arial"/>
                <a:cs typeface="Arial"/>
              </a:rPr>
              <a:t> </a:t>
            </a:r>
            <a:r>
              <a:rPr lang="fr-FR" sz="1200" b="1" spc="-4">
                <a:latin typeface="Arial"/>
                <a:cs typeface="Arial"/>
              </a:rPr>
              <a:t>pas</a:t>
            </a:r>
            <a:r>
              <a:rPr lang="fr-FR" sz="1200" b="1" spc="-19">
                <a:latin typeface="Arial"/>
                <a:cs typeface="Arial"/>
              </a:rPr>
              <a:t> </a:t>
            </a:r>
            <a:r>
              <a:rPr lang="fr-FR" sz="1200" b="1" spc="-4">
                <a:latin typeface="Arial"/>
                <a:cs typeface="Arial"/>
              </a:rPr>
              <a:t>sur</a:t>
            </a:r>
            <a:r>
              <a:rPr lang="fr-FR" sz="1200" b="1" spc="-8">
                <a:latin typeface="Arial"/>
                <a:cs typeface="Arial"/>
              </a:rPr>
              <a:t> </a:t>
            </a:r>
            <a:r>
              <a:rPr lang="fr-FR" sz="1200" b="1">
                <a:latin typeface="Arial"/>
                <a:cs typeface="Arial"/>
              </a:rPr>
              <a:t>la</a:t>
            </a:r>
            <a:r>
              <a:rPr lang="fr-FR" sz="1200" b="1" spc="-4">
                <a:latin typeface="Arial"/>
                <a:cs typeface="Arial"/>
              </a:rPr>
              <a:t> </a:t>
            </a:r>
            <a:r>
              <a:rPr lang="fr-FR" sz="1200" b="1">
                <a:latin typeface="Arial"/>
                <a:cs typeface="Arial"/>
              </a:rPr>
              <a:t>liste</a:t>
            </a:r>
            <a:r>
              <a:rPr lang="fr-FR" sz="1200" b="1" spc="-38">
                <a:latin typeface="Arial"/>
                <a:cs typeface="Arial"/>
              </a:rPr>
              <a:t> </a:t>
            </a:r>
            <a:r>
              <a:rPr lang="fr-FR" sz="1200" b="1" spc="-4">
                <a:latin typeface="Arial"/>
                <a:cs typeface="Arial"/>
              </a:rPr>
              <a:t>d’émargement</a:t>
            </a:r>
            <a:r>
              <a:rPr lang="fr-FR" sz="1200" b="1" spc="-30">
                <a:latin typeface="Arial"/>
                <a:cs typeface="Arial"/>
              </a:rPr>
              <a:t> </a:t>
            </a:r>
            <a:r>
              <a:rPr lang="fr-FR" sz="1200" b="1">
                <a:latin typeface="Arial"/>
                <a:cs typeface="Arial"/>
              </a:rPr>
              <a:t>en</a:t>
            </a:r>
            <a:r>
              <a:rPr lang="fr-FR" sz="1200" b="1" spc="-15">
                <a:latin typeface="Arial"/>
                <a:cs typeface="Arial"/>
              </a:rPr>
              <a:t> </a:t>
            </a:r>
            <a:r>
              <a:rPr lang="fr-FR" sz="1200" b="1">
                <a:latin typeface="Arial"/>
                <a:cs typeface="Arial"/>
              </a:rPr>
              <a:t>face </a:t>
            </a:r>
            <a:r>
              <a:rPr lang="fr-FR" sz="1200" b="1" spc="-281">
                <a:latin typeface="Arial"/>
                <a:cs typeface="Arial"/>
              </a:rPr>
              <a:t> </a:t>
            </a:r>
            <a:r>
              <a:rPr lang="fr-FR" sz="1200" b="1" spc="-4">
                <a:latin typeface="Arial"/>
                <a:cs typeface="Arial"/>
              </a:rPr>
              <a:t>du nom du mandant, </a:t>
            </a:r>
            <a:r>
              <a:rPr lang="fr-FR" sz="1200" spc="-4">
                <a:solidFill>
                  <a:srgbClr val="FF0000"/>
                </a:solidFill>
                <a:latin typeface="Arial"/>
                <a:cs typeface="Arial"/>
              </a:rPr>
              <a:t>l’employé de </a:t>
            </a:r>
            <a:r>
              <a:rPr lang="fr-FR" sz="1200">
                <a:solidFill>
                  <a:srgbClr val="FF0000"/>
                </a:solidFill>
                <a:latin typeface="Arial"/>
                <a:cs typeface="Arial"/>
              </a:rPr>
              <a:t>BV </a:t>
            </a:r>
            <a:r>
              <a:rPr lang="fr-FR" sz="1200" spc="-4">
                <a:solidFill>
                  <a:srgbClr val="FF0000"/>
                </a:solidFill>
                <a:latin typeface="Arial"/>
                <a:cs typeface="Arial"/>
              </a:rPr>
              <a:t>doit également contacter la centralisation </a:t>
            </a:r>
            <a:r>
              <a:rPr lang="fr-FR" sz="1200">
                <a:latin typeface="Arial"/>
                <a:cs typeface="Arial"/>
              </a:rPr>
              <a:t>qui lui indiquera si la </a:t>
            </a:r>
            <a:r>
              <a:rPr lang="fr-FR" sz="1200" spc="4">
                <a:latin typeface="Arial"/>
                <a:cs typeface="Arial"/>
              </a:rPr>
              <a:t> </a:t>
            </a:r>
            <a:r>
              <a:rPr lang="fr-FR" sz="1200">
                <a:latin typeface="Arial"/>
                <a:cs typeface="Arial"/>
              </a:rPr>
              <a:t>procuration</a:t>
            </a:r>
            <a:r>
              <a:rPr lang="fr-FR" sz="1200" spc="-34">
                <a:latin typeface="Arial"/>
                <a:cs typeface="Arial"/>
              </a:rPr>
              <a:t> </a:t>
            </a:r>
            <a:r>
              <a:rPr lang="fr-FR" sz="1200">
                <a:latin typeface="Arial"/>
                <a:cs typeface="Arial"/>
              </a:rPr>
              <a:t>a</a:t>
            </a:r>
            <a:r>
              <a:rPr lang="fr-FR" sz="1200" spc="-15">
                <a:latin typeface="Arial"/>
                <a:cs typeface="Arial"/>
              </a:rPr>
              <a:t> </a:t>
            </a:r>
            <a:r>
              <a:rPr lang="fr-FR" sz="1200">
                <a:latin typeface="Arial"/>
                <a:cs typeface="Arial"/>
              </a:rPr>
              <a:t>été</a:t>
            </a:r>
            <a:r>
              <a:rPr lang="fr-FR" sz="1200" spc="-15">
                <a:latin typeface="Arial"/>
                <a:cs typeface="Arial"/>
              </a:rPr>
              <a:t> </a:t>
            </a:r>
            <a:r>
              <a:rPr lang="fr-FR" sz="1200">
                <a:latin typeface="Arial"/>
                <a:cs typeface="Arial"/>
              </a:rPr>
              <a:t>ou</a:t>
            </a:r>
            <a:r>
              <a:rPr lang="fr-FR" sz="1200" spc="-8">
                <a:latin typeface="Arial"/>
                <a:cs typeface="Arial"/>
              </a:rPr>
              <a:t> </a:t>
            </a:r>
            <a:r>
              <a:rPr lang="fr-FR" sz="1200">
                <a:latin typeface="Arial"/>
                <a:cs typeface="Arial"/>
              </a:rPr>
              <a:t>non</a:t>
            </a:r>
            <a:r>
              <a:rPr lang="fr-FR" sz="1200" spc="-15">
                <a:latin typeface="Arial"/>
                <a:cs typeface="Arial"/>
              </a:rPr>
              <a:t> </a:t>
            </a:r>
            <a:r>
              <a:rPr lang="fr-FR" sz="1200" spc="-4">
                <a:latin typeface="Arial"/>
                <a:cs typeface="Arial"/>
              </a:rPr>
              <a:t>réceptionnée</a:t>
            </a:r>
            <a:r>
              <a:rPr lang="fr-FR" sz="1200" spc="-34">
                <a:latin typeface="Arial"/>
                <a:cs typeface="Arial"/>
              </a:rPr>
              <a:t> </a:t>
            </a:r>
            <a:r>
              <a:rPr lang="fr-FR" sz="1200">
                <a:latin typeface="Arial"/>
                <a:cs typeface="Arial"/>
              </a:rPr>
              <a:t>et</a:t>
            </a:r>
            <a:r>
              <a:rPr lang="fr-FR" sz="1200" spc="-11">
                <a:latin typeface="Arial"/>
                <a:cs typeface="Arial"/>
              </a:rPr>
              <a:t> </a:t>
            </a:r>
            <a:r>
              <a:rPr lang="fr-FR" sz="1200">
                <a:latin typeface="Arial"/>
                <a:cs typeface="Arial"/>
              </a:rPr>
              <a:t>si</a:t>
            </a:r>
            <a:r>
              <a:rPr lang="fr-FR" sz="1200" spc="-4">
                <a:latin typeface="Arial"/>
                <a:cs typeface="Arial"/>
              </a:rPr>
              <a:t> </a:t>
            </a:r>
            <a:r>
              <a:rPr lang="fr-FR" sz="1200">
                <a:latin typeface="Arial"/>
                <a:cs typeface="Arial"/>
              </a:rPr>
              <a:t>le</a:t>
            </a:r>
            <a:r>
              <a:rPr lang="fr-FR" sz="1200" spc="-8">
                <a:latin typeface="Arial"/>
                <a:cs typeface="Arial"/>
              </a:rPr>
              <a:t> </a:t>
            </a:r>
            <a:r>
              <a:rPr lang="fr-FR" sz="1200" spc="-4">
                <a:latin typeface="Arial"/>
                <a:cs typeface="Arial"/>
              </a:rPr>
              <a:t>vote</a:t>
            </a:r>
            <a:r>
              <a:rPr lang="fr-FR" sz="1200" spc="-8">
                <a:latin typeface="Arial"/>
                <a:cs typeface="Arial"/>
              </a:rPr>
              <a:t> </a:t>
            </a:r>
            <a:r>
              <a:rPr lang="fr-FR" sz="1200">
                <a:latin typeface="Arial"/>
                <a:cs typeface="Arial"/>
              </a:rPr>
              <a:t>est</a:t>
            </a:r>
            <a:r>
              <a:rPr lang="fr-FR" sz="1200" spc="-23">
                <a:latin typeface="Arial"/>
                <a:cs typeface="Arial"/>
              </a:rPr>
              <a:t> </a:t>
            </a:r>
            <a:r>
              <a:rPr lang="fr-FR" sz="1200">
                <a:latin typeface="Arial"/>
                <a:cs typeface="Arial"/>
              </a:rPr>
              <a:t>possible.</a:t>
            </a:r>
            <a:endParaRPr/>
          </a:p>
          <a:p>
            <a:pPr>
              <a:spcBef>
                <a:spcPts val="11"/>
              </a:spcBef>
              <a:defRPr/>
            </a:pPr>
            <a:endParaRPr lang="fr-FR" sz="1200">
              <a:latin typeface="Arial"/>
              <a:cs typeface="Arial"/>
            </a:endParaRPr>
          </a:p>
          <a:p>
            <a:pPr marL="68104" marR="136684">
              <a:defRPr/>
            </a:pPr>
            <a:r>
              <a:rPr lang="fr-FR" sz="1200">
                <a:latin typeface="Arial"/>
                <a:cs typeface="Arial"/>
              </a:rPr>
              <a:t>Si la </a:t>
            </a:r>
            <a:r>
              <a:rPr lang="fr-FR" sz="1200" spc="-4">
                <a:latin typeface="Arial"/>
                <a:cs typeface="Arial"/>
              </a:rPr>
              <a:t>centralisation </a:t>
            </a:r>
            <a:r>
              <a:rPr lang="fr-FR" sz="1200">
                <a:latin typeface="Arial"/>
                <a:cs typeface="Arial"/>
              </a:rPr>
              <a:t>autorise le </a:t>
            </a:r>
            <a:r>
              <a:rPr lang="fr-FR" sz="1200" spc="-4">
                <a:latin typeface="Arial"/>
                <a:cs typeface="Arial"/>
              </a:rPr>
              <a:t>vote, </a:t>
            </a:r>
            <a:r>
              <a:rPr lang="fr-FR" sz="1200" b="1" spc="-8">
                <a:latin typeface="Arial"/>
                <a:cs typeface="Arial"/>
              </a:rPr>
              <a:t>l’employé </a:t>
            </a:r>
            <a:r>
              <a:rPr lang="fr-FR" sz="1200" b="1" spc="-4">
                <a:latin typeface="Arial"/>
                <a:cs typeface="Arial"/>
              </a:rPr>
              <a:t>de BV rajoute au </a:t>
            </a:r>
            <a:r>
              <a:rPr lang="fr-FR" sz="1200" b="1" spc="-11">
                <a:latin typeface="Arial"/>
                <a:cs typeface="Arial"/>
              </a:rPr>
              <a:t>stylo </a:t>
            </a:r>
            <a:r>
              <a:rPr lang="fr-FR" sz="1200" b="1" spc="-4">
                <a:latin typeface="Arial"/>
                <a:cs typeface="Arial"/>
              </a:rPr>
              <a:t>rouge </a:t>
            </a:r>
            <a:r>
              <a:rPr lang="fr-FR" sz="1200" b="1">
                <a:latin typeface="Arial"/>
                <a:cs typeface="Arial"/>
              </a:rPr>
              <a:t>la </a:t>
            </a:r>
            <a:r>
              <a:rPr lang="fr-FR" sz="1200" b="1" spc="-4">
                <a:latin typeface="Arial"/>
                <a:cs typeface="Arial"/>
              </a:rPr>
              <a:t>procuration sur </a:t>
            </a:r>
            <a:r>
              <a:rPr lang="fr-FR" sz="1200" b="1">
                <a:latin typeface="Arial"/>
                <a:cs typeface="Arial"/>
              </a:rPr>
              <a:t>la </a:t>
            </a:r>
            <a:r>
              <a:rPr lang="fr-FR" sz="1200" b="1" spc="-4">
                <a:latin typeface="Arial"/>
                <a:cs typeface="Arial"/>
              </a:rPr>
              <a:t>liste </a:t>
            </a:r>
            <a:r>
              <a:rPr lang="fr-FR" sz="1200" b="1" spc="-281">
                <a:latin typeface="Arial"/>
                <a:cs typeface="Arial"/>
              </a:rPr>
              <a:t> </a:t>
            </a:r>
            <a:r>
              <a:rPr lang="fr-FR" sz="1200" b="1" spc="-4">
                <a:latin typeface="Arial"/>
                <a:cs typeface="Arial"/>
              </a:rPr>
              <a:t>d’émargement.</a:t>
            </a:r>
            <a:endParaRPr lang="fr-FR" sz="1200">
              <a:latin typeface="Arial"/>
              <a:cs typeface="Arial"/>
            </a:endParaRPr>
          </a:p>
          <a:p>
            <a:pPr>
              <a:defRPr/>
            </a:pPr>
            <a:endParaRPr lang="fr-FR" sz="1200">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95893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958931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195893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95893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6344408" name="Espace réservé du texte 15"/>
          <p:cNvSpPr>
            <a:spLocks noGrp="1"/>
          </p:cNvSpPr>
          <p:nvPr>
            <p:ph type="body" sz="quarter" idx="10"/>
          </p:nvPr>
        </p:nvSpPr>
        <p:spPr bwMode="auto">
          <a:xfrm>
            <a:off x="715443" y="1951634"/>
            <a:ext cx="7060206" cy="2753623"/>
          </a:xfrm>
        </p:spPr>
        <p:txBody>
          <a:bodyPr/>
          <a:lstStyle/>
          <a:p>
            <a:pPr>
              <a:defRPr/>
            </a:pPr>
            <a:endParaRPr lang="fr-FR" sz="1400"/>
          </a:p>
          <a:p>
            <a:pPr marL="285750" indent="-285750">
              <a:buFont typeface="Wingdings"/>
              <a:buChar char="Ø"/>
              <a:defRPr/>
            </a:pPr>
            <a:r>
              <a:rPr lang="fr-FR" sz="1400"/>
              <a:t>N’a </a:t>
            </a:r>
            <a:r>
              <a:rPr lang="fr-FR" sz="1400"/>
              <a:t>qu’une voix consultative dans les délibérations du </a:t>
            </a:r>
            <a:r>
              <a:rPr lang="fr-FR" sz="1400"/>
              <a:t>BV.</a:t>
            </a:r>
            <a:endParaRPr lang="fr-FR" sz="1400"/>
          </a:p>
          <a:p>
            <a:pPr marL="285750" indent="-285750">
              <a:buFont typeface="Wingdings"/>
              <a:buChar char="Ø"/>
              <a:defRPr/>
            </a:pPr>
            <a:endParaRPr lang="fr-FR" sz="1400"/>
          </a:p>
          <a:p>
            <a:pPr marL="285750" indent="-285750">
              <a:buFont typeface="Wingdings"/>
              <a:buChar char="Ø"/>
              <a:defRPr/>
            </a:pPr>
            <a:r>
              <a:rPr lang="fr-FR" sz="1400"/>
              <a:t>L’employé de mairie peut être un secrétaire s’il est électeur de la </a:t>
            </a:r>
            <a:r>
              <a:rPr lang="fr-FR" sz="1400"/>
              <a:t>commune</a:t>
            </a:r>
            <a:r>
              <a:rPr lang="fr-FR" sz="1400"/>
              <a:t>.</a:t>
            </a:r>
            <a:endParaRPr/>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024981832" name="Espace réservé du texte 21"/>
          <p:cNvSpPr>
            <a:spLocks noGrp="1"/>
          </p:cNvSpPr>
          <p:nvPr>
            <p:ph type="body" sz="quarter" idx="16"/>
          </p:nvPr>
        </p:nvSpPr>
        <p:spPr bwMode="auto">
          <a:xfrm>
            <a:off x="481774" y="259091"/>
            <a:ext cx="4626053" cy="169277"/>
          </a:xfrm>
        </p:spPr>
        <p:txBody>
          <a:bodyPr/>
          <a:lstStyle/>
          <a:p>
            <a:pPr>
              <a:defRPr/>
            </a:pPr>
            <a:r>
              <a:rPr lang="fr-FR"/>
              <a:t>La composition du BV</a:t>
            </a:r>
            <a:endParaRPr/>
          </a:p>
        </p:txBody>
      </p:sp>
      <p:sp>
        <p:nvSpPr>
          <p:cNvPr id="1846573149"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459993596"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98482872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76648599" name="ZoneTexte 1"/>
          <p:cNvSpPr txBox="1"/>
          <p:nvPr/>
        </p:nvSpPr>
        <p:spPr bwMode="auto">
          <a:xfrm>
            <a:off x="1585976" y="936189"/>
            <a:ext cx="4599717" cy="338554"/>
          </a:xfrm>
          <a:prstGeom prst="rect">
            <a:avLst/>
          </a:prstGeom>
          <a:noFill/>
        </p:spPr>
        <p:txBody>
          <a:bodyPr wrap="square" rtlCol="0">
            <a:spAutoFit/>
          </a:bodyPr>
          <a:lstStyle/>
          <a:p>
            <a:pPr algn="ctr">
              <a:defRPr/>
            </a:pPr>
            <a:r>
              <a:rPr lang="fr-FR" sz="1600" b="1">
                <a:latin typeface="Arial"/>
                <a:cs typeface="Arial"/>
              </a:rPr>
              <a:t>La mission de secrétaire</a:t>
            </a:r>
            <a:endParaRPr lang="fr-FR" sz="1600"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68533081" name="Espace réservé du texte 15"/>
          <p:cNvSpPr>
            <a:spLocks noGrp="1"/>
          </p:cNvSpPr>
          <p:nvPr>
            <p:ph type="body" sz="quarter" idx="10"/>
          </p:nvPr>
        </p:nvSpPr>
        <p:spPr bwMode="auto">
          <a:xfrm>
            <a:off x="1100878" y="690443"/>
            <a:ext cx="7060206" cy="2753623"/>
          </a:xfrm>
        </p:spPr>
        <p:txBody>
          <a:bodyPr/>
          <a:lstStyle/>
          <a:p>
            <a:pPr>
              <a:defRPr/>
            </a:pPr>
            <a:endParaRPr lang="fr-FR" sz="1200"/>
          </a:p>
          <a:p>
            <a:pPr marL="285750" indent="-285750">
              <a:buFont typeface="Wingdings"/>
              <a:buChar char="Ø"/>
              <a:defRPr/>
            </a:pPr>
            <a:endParaRPr lang="fr-FR" sz="1200"/>
          </a:p>
          <a:p>
            <a:pPr marL="285750" indent="-285750">
              <a:buFont typeface="Wingdings"/>
              <a:buChar char="Ø"/>
              <a:defRPr/>
            </a:pPr>
            <a:endParaRPr lang="fr-FR" sz="1200"/>
          </a:p>
          <a:p>
            <a:pPr marL="285750" indent="-285750">
              <a:buFont typeface="Wingdings"/>
              <a:buChar char="Ø"/>
              <a:defRPr/>
            </a:pPr>
            <a:endParaRPr lang="fr-FR" sz="1200"/>
          </a:p>
          <a:p>
            <a:pPr marL="285750" indent="-285750">
              <a:buFont typeface="Wingdings"/>
              <a:buChar char="Ø"/>
              <a:defRPr/>
            </a:pPr>
            <a:endParaRPr lang="fr-FR" sz="1400"/>
          </a:p>
          <a:p>
            <a:pPr marL="285750" indent="-285750">
              <a:buFont typeface="Wingdings"/>
              <a:buChar char="Ø"/>
              <a:defRPr/>
            </a:pPr>
            <a:endParaRPr lang="fr-FR" sz="1200" b="1"/>
          </a:p>
          <a:p>
            <a:pPr marL="285750" indent="-285750">
              <a:buFont typeface="Wingdings"/>
              <a:buChar char="Ø"/>
              <a:defRPr/>
            </a:pPr>
            <a:endParaRPr lang="fr-FR" sz="1200" b="1"/>
          </a:p>
          <a:p>
            <a:pPr marL="285750" indent="-285750">
              <a:buFont typeface="Wingdings"/>
              <a:buChar char="Ø"/>
              <a:defRPr/>
            </a:pPr>
            <a:endParaRPr lang="fr-FR" sz="1200" b="1"/>
          </a:p>
          <a:p>
            <a:pPr>
              <a:defRPr/>
            </a:pPr>
            <a:endParaRPr lang="fr-FR" sz="1200"/>
          </a:p>
          <a:p>
            <a:pPr marL="285750" indent="-285750">
              <a:buFontTx/>
              <a:buChar char="-"/>
              <a:defRPr/>
            </a:pPr>
            <a:endParaRPr lang="fr-FR" sz="12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46006229" name="Espace réservé du texte 21"/>
          <p:cNvSpPr>
            <a:spLocks noGrp="1"/>
          </p:cNvSpPr>
          <p:nvPr>
            <p:ph type="body" sz="quarter" idx="16"/>
          </p:nvPr>
        </p:nvSpPr>
        <p:spPr bwMode="auto">
          <a:xfrm>
            <a:off x="481774" y="259091"/>
            <a:ext cx="4626053" cy="169277"/>
          </a:xfrm>
        </p:spPr>
        <p:txBody>
          <a:bodyPr/>
          <a:lstStyle/>
          <a:p>
            <a:pPr>
              <a:defRPr/>
            </a:pPr>
            <a:r>
              <a:rPr lang="fr-FR"/>
              <a:t>Quizz dépouillement</a:t>
            </a:r>
            <a:endParaRPr lang="fr-FR"/>
          </a:p>
        </p:txBody>
      </p:sp>
      <p:sp>
        <p:nvSpPr>
          <p:cNvPr id="281734257"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878716333"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02 octobre 2025</a:t>
            </a:r>
            <a:endParaRPr/>
          </a:p>
        </p:txBody>
      </p:sp>
      <p:sp>
        <p:nvSpPr>
          <p:cNvPr id="1163573569"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graphicFrame>
        <p:nvGraphicFramePr>
          <p:cNvPr id="502291829" name="Tableau 1"/>
          <p:cNvGraphicFramePr>
            <a:graphicFrameLocks xmlns:a="http://schemas.openxmlformats.org/drawingml/2006/main" noGrp="1"/>
          </p:cNvGraphicFramePr>
          <p:nvPr/>
        </p:nvGraphicFramePr>
        <p:xfrm>
          <a:off x="1524000" y="1164793"/>
          <a:ext cx="6096000" cy="1450340"/>
        </p:xfrm>
        <a:graphic>
          <a:graphicData uri="http://schemas.openxmlformats.org/drawingml/2006/table">
            <a:tbl>
              <a:tblPr firstRow="1" firstCol="0" lastRow="0" lastCol="0" bandRow="1" bandCol="0">
                <a:tableStyleId>{5C22544A-7EE6-4342-B048-85BDC9FD1C3A}</a:tableStyleId>
              </a:tblPr>
              <a:tblGrid>
                <a:gridCol w="2032000"/>
                <a:gridCol w="2032000"/>
                <a:gridCol w="2032000"/>
              </a:tblGrid>
              <a:tr h="370840">
                <a:tc gridSpan="3">
                  <a:txBody>
                    <a:bodyPr/>
                    <a:p>
                      <a:pPr algn="ctr">
                        <a:defRPr/>
                      </a:pPr>
                      <a:r>
                        <a:rPr lang="fr-FR">
                          <a:solidFill>
                            <a:schemeClr val="tx1"/>
                          </a:solidFill>
                        </a:rPr>
                        <a:t>Comment détermine-t-on le nombre de suffrages exprimés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hMerge="1">
                  <a:txBody>
                    <a:bodyPr/>
                    <a:p>
                      <a:endParaRPr/>
                    </a:p>
                  </a:txBody>
                </a:tc>
                <a:tc hMerge="1">
                  <a:txBody>
                    <a:bodyPr/>
                    <a:p>
                      <a:endParaRPr/>
                    </a:p>
                  </a:txBody>
                </a:tc>
              </a:tr>
              <a:tr h="370840">
                <a:tc>
                  <a:txBody>
                    <a:bodyPr/>
                    <a:p>
                      <a:pPr algn="ctr">
                        <a:defRPr/>
                      </a:pPr>
                      <a:r>
                        <a:rPr lang="fr-FR">
                          <a:solidFill>
                            <a:schemeClr val="tx1"/>
                          </a:solidFill>
                        </a:rPr>
                        <a:t>1</a:t>
                      </a:r>
                      <a:endParaRPr lang="fr-FR">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a:solidFill>
                            <a:schemeClr val="tx1"/>
                          </a:solidFill>
                        </a:rPr>
                        <a:t>2</a:t>
                      </a:r>
                      <a:endParaRPr lang="fr-FR">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a:t>3</a:t>
                      </a:r>
                      <a:endParaRPr lang="fr-F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r>
              <a:tr h="370840">
                <a:tc>
                  <a:txBody>
                    <a:bodyPr/>
                    <a:p>
                      <a:pPr algn="ctr">
                        <a:defRPr/>
                      </a:pPr>
                      <a:r>
                        <a:rPr lang="fr-FR"/>
                        <a:t>= Le nombre de votants </a:t>
                      </a:r>
                      <a:endParaRPr/>
                    </a:p>
                    <a:p>
                      <a:pPr algn="ctr">
                        <a:defRPr/>
                      </a:pPr>
                      <a:r>
                        <a:rPr lang="fr-FR"/>
                        <a:t>+ les nuls et les blancs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a:t>= Le nombre de votants</a:t>
                      </a:r>
                      <a:endParaRPr/>
                    </a:p>
                    <a:p>
                      <a:pPr algn="ctr">
                        <a:defRPr/>
                      </a:pPr>
                      <a:r>
                        <a:rPr lang="fr-FR"/>
                        <a:t>- les nuls et les blancs</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a:t>= le nombre d’inscrits</a:t>
                      </a:r>
                      <a:endParaRPr/>
                    </a:p>
                    <a:p>
                      <a:pPr algn="ctr">
                        <a:defRPr/>
                      </a:pPr>
                      <a:r>
                        <a:rPr lang="fr-FR"/>
                        <a:t>- le nombre de votants </a:t>
                      </a:r>
                      <a:endParaRPr/>
                    </a:p>
                    <a:p>
                      <a:pPr algn="ctr">
                        <a:defRPr/>
                      </a:pPr>
                      <a:r>
                        <a:rPr lang="fr-FR"/>
                        <a:t>+ 3 lamas</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r>
            </a:tbl>
          </a:graphicData>
        </a:graphic>
      </p:graphicFrame>
      <p:sp>
        <p:nvSpPr>
          <p:cNvPr id="1336622761" name="ZoneTexte 2"/>
          <p:cNvSpPr txBox="1"/>
          <p:nvPr/>
        </p:nvSpPr>
        <p:spPr bwMode="auto">
          <a:xfrm>
            <a:off x="490713" y="3205050"/>
            <a:ext cx="8280535" cy="800219"/>
          </a:xfrm>
          <a:prstGeom prst="rect">
            <a:avLst/>
          </a:prstGeom>
          <a:noFill/>
        </p:spPr>
        <p:txBody>
          <a:bodyPr wrap="square" rtlCol="0">
            <a:spAutoFit/>
          </a:bodyPr>
          <a:lstStyle/>
          <a:p>
            <a:pPr>
              <a:defRPr/>
            </a:pPr>
            <a:r>
              <a:rPr lang="fr-FR" sz="1400"/>
              <a:t>Le nombre de </a:t>
            </a:r>
            <a:r>
              <a:rPr lang="fr-FR" sz="1400" b="1"/>
              <a:t>suffrages exprimés </a:t>
            </a:r>
            <a:r>
              <a:rPr lang="fr-FR" sz="1400"/>
              <a:t>est égal au nombre de votants moins les bulletins blancs et les bulletins </a:t>
            </a:r>
            <a:r>
              <a:rPr lang="fr-FR" sz="1400"/>
              <a:t>nuls. </a:t>
            </a:r>
            <a:endParaRPr lang="fr-FR" sz="1400"/>
          </a:p>
          <a:p>
            <a:pPr>
              <a:defRPr/>
            </a:pPr>
            <a:endParaRPr lang="fr-FR" sz="1600"/>
          </a:p>
          <a:p>
            <a:pPr>
              <a:defRPr/>
            </a:pPr>
            <a:endParaRPr lang="fr-FR" sz="16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662276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2082984" name="Espace réservé du texte 15"/>
          <p:cNvSpPr>
            <a:spLocks noGrp="1"/>
          </p:cNvSpPr>
          <p:nvPr>
            <p:ph type="body" sz="quarter" idx="10"/>
          </p:nvPr>
        </p:nvSpPr>
        <p:spPr bwMode="auto">
          <a:xfrm>
            <a:off x="1100878" y="690443"/>
            <a:ext cx="7060206" cy="2753623"/>
          </a:xfrm>
        </p:spPr>
        <p:txBody>
          <a:bodyPr/>
          <a:lstStyle/>
          <a:p>
            <a:pPr>
              <a:defRPr/>
            </a:pPr>
            <a:endParaRPr lang="fr-FR" sz="1200"/>
          </a:p>
          <a:p>
            <a:pPr marL="285750" indent="-285750">
              <a:buFont typeface="Wingdings"/>
              <a:buChar char="Ø"/>
              <a:defRPr/>
            </a:pPr>
            <a:endParaRPr lang="fr-FR" sz="1200"/>
          </a:p>
          <a:p>
            <a:pPr marL="285750" indent="-285750">
              <a:buFont typeface="Wingdings"/>
              <a:buChar char="Ø"/>
              <a:defRPr/>
            </a:pPr>
            <a:endParaRPr lang="fr-FR" sz="1200"/>
          </a:p>
          <a:p>
            <a:pPr marL="285750" indent="-285750">
              <a:buFont typeface="Wingdings"/>
              <a:buChar char="Ø"/>
              <a:defRPr/>
            </a:pPr>
            <a:endParaRPr lang="fr-FR" sz="1200"/>
          </a:p>
          <a:p>
            <a:pPr marL="285750" indent="-285750">
              <a:buFont typeface="Wingdings"/>
              <a:buChar char="Ø"/>
              <a:defRPr/>
            </a:pPr>
            <a:endParaRPr lang="fr-FR" sz="1400"/>
          </a:p>
          <a:p>
            <a:pPr marL="285750" indent="-285750">
              <a:buFont typeface="Wingdings"/>
              <a:buChar char="Ø"/>
              <a:defRPr/>
            </a:pPr>
            <a:endParaRPr lang="fr-FR" sz="1200" b="1"/>
          </a:p>
          <a:p>
            <a:pPr marL="285750" indent="-285750">
              <a:buFont typeface="Wingdings"/>
              <a:buChar char="Ø"/>
              <a:defRPr/>
            </a:pPr>
            <a:endParaRPr lang="fr-FR" sz="1200" b="1"/>
          </a:p>
          <a:p>
            <a:pPr marL="285750" indent="-285750">
              <a:buFont typeface="Wingdings"/>
              <a:buChar char="Ø"/>
              <a:defRPr/>
            </a:pPr>
            <a:endParaRPr lang="fr-FR" sz="1200" b="1"/>
          </a:p>
          <a:p>
            <a:pPr>
              <a:defRPr/>
            </a:pPr>
            <a:endParaRPr lang="fr-FR" sz="1200"/>
          </a:p>
          <a:p>
            <a:pPr marL="285750" indent="-285750">
              <a:buFontTx/>
              <a:buChar char="-"/>
              <a:defRPr/>
            </a:pPr>
            <a:endParaRPr lang="fr-FR" sz="12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929592249" name="Espace réservé du texte 21"/>
          <p:cNvSpPr>
            <a:spLocks noGrp="1"/>
          </p:cNvSpPr>
          <p:nvPr>
            <p:ph type="body" sz="quarter" idx="16"/>
          </p:nvPr>
        </p:nvSpPr>
        <p:spPr bwMode="auto">
          <a:xfrm>
            <a:off x="481774" y="259091"/>
            <a:ext cx="4626053" cy="169277"/>
          </a:xfrm>
        </p:spPr>
        <p:txBody>
          <a:bodyPr/>
          <a:lstStyle/>
          <a:p>
            <a:pPr>
              <a:defRPr/>
            </a:pPr>
            <a:r>
              <a:rPr lang="fr-FR"/>
              <a:t>Quizz dépouillement</a:t>
            </a:r>
            <a:endParaRPr/>
          </a:p>
        </p:txBody>
      </p:sp>
      <p:sp>
        <p:nvSpPr>
          <p:cNvPr id="2057376544"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576754155"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02 octobre 2025</a:t>
            </a:r>
            <a:endParaRPr/>
          </a:p>
        </p:txBody>
      </p:sp>
      <p:sp>
        <p:nvSpPr>
          <p:cNvPr id="1313604742"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graphicFrame>
        <p:nvGraphicFramePr>
          <p:cNvPr id="811097110" name="Tableau 1"/>
          <p:cNvGraphicFramePr>
            <a:graphicFrameLocks xmlns:a="http://schemas.openxmlformats.org/drawingml/2006/main" noGrp="1"/>
          </p:cNvGraphicFramePr>
          <p:nvPr/>
        </p:nvGraphicFramePr>
        <p:xfrm>
          <a:off x="1524000" y="1164793"/>
          <a:ext cx="6096000" cy="1656080"/>
        </p:xfrm>
        <a:graphic>
          <a:graphicData uri="http://schemas.openxmlformats.org/drawingml/2006/table">
            <a:tbl>
              <a:tblPr firstRow="1" firstCol="0" lastRow="0" lastCol="0" bandRow="1" bandCol="0">
                <a:tableStyleId>{5C22544A-7EE6-4342-B048-85BDC9FD1C3A}</a:tableStyleId>
              </a:tblPr>
              <a:tblGrid>
                <a:gridCol w="2032000"/>
                <a:gridCol w="2032000"/>
                <a:gridCol w="2032000"/>
              </a:tblGrid>
              <a:tr h="370840">
                <a:tc gridSpan="3">
                  <a:txBody>
                    <a:bodyPr/>
                    <a:p>
                      <a:pPr algn="ctr">
                        <a:defRPr/>
                      </a:pPr>
                      <a:r>
                        <a:rPr lang="fr-FR">
                          <a:solidFill>
                            <a:schemeClr val="tx1"/>
                          </a:solidFill>
                        </a:rPr>
                        <a:t>Que doit-faire l’EBV après dépouillement de la 1ère centaine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hMerge="1">
                  <a:txBody>
                    <a:bodyPr/>
                    <a:p>
                      <a:endParaRPr/>
                    </a:p>
                  </a:txBody>
                </a:tc>
                <a:tc hMerge="1">
                  <a:txBody>
                    <a:bodyPr/>
                    <a:p>
                      <a:endParaRPr/>
                    </a:p>
                  </a:txBody>
                </a:tc>
              </a:tr>
              <a:tr h="370840">
                <a:tc>
                  <a:txBody>
                    <a:bodyPr/>
                    <a:p>
                      <a:pPr algn="ctr">
                        <a:defRPr/>
                      </a:pPr>
                      <a:r>
                        <a:rPr lang="fr-FR">
                          <a:solidFill>
                            <a:schemeClr val="tx1"/>
                          </a:solidFill>
                        </a:rPr>
                        <a:t>1</a:t>
                      </a:r>
                      <a:endParaRPr lang="fr-FR">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a:solidFill>
                            <a:schemeClr val="tx1"/>
                          </a:solidFill>
                        </a:rPr>
                        <a:t>2</a:t>
                      </a:r>
                      <a:endParaRPr lang="fr-FR">
                        <a:solidFill>
                          <a:schemeClr val="tx1"/>
                        </a:solidFil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a:t>3</a:t>
                      </a:r>
                      <a:endParaRPr lang="fr-F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r>
              <a:tr h="370840">
                <a:tc>
                  <a:txBody>
                    <a:bodyPr/>
                    <a:p>
                      <a:pPr algn="ctr">
                        <a:defRPr/>
                      </a:pPr>
                      <a:r>
                        <a:rPr lang="fr-FR"/>
                        <a:t>Il jette discrètement les bulletins dans la poubelle</a:t>
                      </a:r>
                      <a:endParaRPr/>
                    </a:p>
                    <a:p>
                      <a:pPr algn="ctr">
                        <a:defRPr/>
                      </a:pPr>
                      <a:endParaRPr lang="fr-F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a:t>Il clôture le bureau de vote et on file au buffet organisé en mairie d’arrondissement</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c>
                  <a:txBody>
                    <a:bodyPr/>
                    <a:p>
                      <a:pPr algn="ctr">
                        <a:defRPr/>
                      </a:pPr>
                      <a:r>
                        <a:rPr lang="fr-FR"/>
                        <a:t>Il appelle la centralisation d’arrondissement afin d’indiquer les résultats </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solidFill>
                  </a:tcPr>
                </a:tc>
              </a:tr>
            </a:tbl>
          </a:graphicData>
        </a:graphic>
      </p:graphicFrame>
      <p:sp>
        <p:nvSpPr>
          <p:cNvPr id="558366830" name="ZoneTexte 2"/>
          <p:cNvSpPr txBox="1"/>
          <p:nvPr/>
        </p:nvSpPr>
        <p:spPr bwMode="auto">
          <a:xfrm>
            <a:off x="481773" y="2936493"/>
            <a:ext cx="8280894" cy="945239"/>
          </a:xfrm>
          <a:prstGeom prst="rect">
            <a:avLst/>
          </a:prstGeom>
          <a:noFill/>
        </p:spPr>
        <p:txBody>
          <a:bodyPr wrap="square" rtlCol="0">
            <a:spAutoFit/>
          </a:bodyPr>
          <a:lstStyle/>
          <a:p>
            <a:pPr>
              <a:defRPr/>
            </a:pPr>
            <a:r>
              <a:rPr lang="fr-FR" sz="1400">
                <a:latin typeface="Arial"/>
                <a:ea typeface="Arial"/>
                <a:cs typeface="Arial"/>
              </a:rPr>
              <a:t>Les résultats de la 1ère centaine sont systématiquement communiqués en centralisation. Ils sont immédiatement saisis dans l’outil applicatif Select </a:t>
            </a:r>
            <a:r>
              <a:rPr lang="fr-FR" sz="1400">
                <a:latin typeface="Arial"/>
                <a:ea typeface="Arial"/>
                <a:cs typeface="Arial"/>
              </a:rPr>
              <a:t>3 pour </a:t>
            </a:r>
            <a:r>
              <a:rPr lang="fr-FR" sz="1400">
                <a:latin typeface="Arial"/>
                <a:ea typeface="Arial"/>
                <a:cs typeface="Arial"/>
              </a:rPr>
              <a:t>remontée en centralisation à l’Hôtel de ville et permettent un affichage sur les écrans de l’avancée des premiers résultats au sein des mairies d’arrondissement et de l’Hôtel de ville</a:t>
            </a:r>
            <a:r>
              <a:rPr lang="fr-FR" sz="1400">
                <a:latin typeface="Arial"/>
                <a:ea typeface="Arial"/>
                <a:cs typeface="Arial"/>
              </a:rPr>
              <a:t>.</a:t>
            </a:r>
            <a:endParaRPr sz="1400">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83668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3021267" name="Titre 14"/>
          <p:cNvSpPr>
            <a:spLocks noGrp="1"/>
          </p:cNvSpPr>
          <p:nvPr>
            <p:ph type="title"/>
          </p:nvPr>
        </p:nvSpPr>
        <p:spPr bwMode="auto">
          <a:xfrm>
            <a:off x="569137" y="445884"/>
            <a:ext cx="8574863" cy="1047527"/>
          </a:xfrm>
        </p:spPr>
        <p:txBody>
          <a:bodyPr/>
          <a:lstStyle/>
          <a:p>
            <a:pPr algn="ctr">
              <a:defRPr/>
            </a:pPr>
            <a:r>
              <a:rPr lang="fr-FR" sz="2000"/>
              <a:t>Cas pratiques particuliers</a:t>
            </a:r>
            <a:endParaRPr lang="fr-FR" sz="2000"/>
          </a:p>
        </p:txBody>
      </p:sp>
      <p:sp>
        <p:nvSpPr>
          <p:cNvPr id="89533102" name="Espace réservé du texte 15"/>
          <p:cNvSpPr>
            <a:spLocks noGrp="1"/>
          </p:cNvSpPr>
          <p:nvPr>
            <p:ph type="body" sz="quarter" idx="10"/>
          </p:nvPr>
        </p:nvSpPr>
        <p:spPr bwMode="auto">
          <a:xfrm>
            <a:off x="413020" y="1999388"/>
            <a:ext cx="8044559" cy="2852062"/>
          </a:xfrm>
        </p:spPr>
        <p:txBody>
          <a:bodyPr wrap="square" anchor="t" anchorCtr="0">
            <a:spAutoFit/>
          </a:bodyPr>
          <a:lstStyle/>
          <a:p>
            <a:pPr marL="294799" indent="-285750">
              <a:spcBef>
                <a:spcPts val="75"/>
              </a:spcBef>
              <a:buFont typeface="Arial"/>
              <a:buChar char="•"/>
              <a:tabLst>
                <a:tab pos="224790" algn="l"/>
              </a:tabLst>
              <a:defRPr/>
            </a:pPr>
            <a:r>
              <a:rPr lang="fr-FR" sz="1400" b="1">
                <a:latin typeface="Arial"/>
                <a:cs typeface="Arial"/>
              </a:rPr>
              <a:t>Une </a:t>
            </a:r>
            <a:r>
              <a:rPr lang="fr-FR" sz="1400" b="1">
                <a:latin typeface="Arial"/>
                <a:cs typeface="Arial"/>
              </a:rPr>
              <a:t>femme voilée vient voter, le président souhaite qu’elle se découvre, que faire </a:t>
            </a:r>
            <a:r>
              <a:rPr lang="fr-FR" sz="1400" b="1">
                <a:latin typeface="Arial"/>
                <a:cs typeface="Arial"/>
              </a:rPr>
              <a:t>?</a:t>
            </a:r>
            <a:endParaRPr/>
          </a:p>
          <a:p>
            <a:pPr marL="9049">
              <a:spcBef>
                <a:spcPts val="75"/>
              </a:spcBef>
              <a:tabLst>
                <a:tab pos="224790" algn="l"/>
              </a:tabLst>
              <a:defRPr/>
            </a:pPr>
            <a:endParaRPr lang="fr-FR" sz="1400">
              <a:latin typeface="Arial"/>
              <a:cs typeface="Arial"/>
            </a:endParaRPr>
          </a:p>
          <a:p>
            <a:pPr marL="9049">
              <a:spcBef>
                <a:spcPts val="75"/>
              </a:spcBef>
              <a:tabLst>
                <a:tab pos="224790" algn="l"/>
              </a:tabLst>
              <a:defRPr/>
            </a:pPr>
            <a:r>
              <a:rPr lang="fr-FR" sz="1400">
                <a:latin typeface="Arial"/>
                <a:cs typeface="Arial"/>
              </a:rPr>
              <a:t>Le </a:t>
            </a:r>
            <a:r>
              <a:rPr lang="fr-FR" sz="1400">
                <a:latin typeface="Arial"/>
                <a:cs typeface="Arial"/>
              </a:rPr>
              <a:t>code </a:t>
            </a:r>
            <a:r>
              <a:rPr lang="fr-FR" sz="1400">
                <a:latin typeface="Arial"/>
                <a:cs typeface="Arial"/>
              </a:rPr>
              <a:t>électoral dispose que seul doit être visible l’ovale du visage, afin de permettre </a:t>
            </a:r>
            <a:r>
              <a:rPr lang="fr-FR" sz="1400">
                <a:latin typeface="Arial"/>
                <a:cs typeface="Arial"/>
              </a:rPr>
              <a:t>la vérification </a:t>
            </a:r>
            <a:r>
              <a:rPr lang="fr-FR" sz="1400">
                <a:latin typeface="Arial"/>
                <a:cs typeface="Arial"/>
              </a:rPr>
              <a:t>de l’identité</a:t>
            </a:r>
            <a:r>
              <a:rPr lang="fr-FR" sz="1400">
                <a:latin typeface="Arial"/>
                <a:cs typeface="Arial"/>
              </a:rPr>
              <a:t>.</a:t>
            </a:r>
            <a:endParaRPr/>
          </a:p>
          <a:p>
            <a:pPr marL="9049">
              <a:spcBef>
                <a:spcPts val="75"/>
              </a:spcBef>
              <a:tabLst>
                <a:tab pos="224790" algn="l"/>
              </a:tabLst>
              <a:defRPr/>
            </a:pPr>
            <a:endParaRPr lang="fr-FR" sz="1400">
              <a:latin typeface="Arial"/>
              <a:cs typeface="Arial"/>
            </a:endParaRPr>
          </a:p>
          <a:p>
            <a:pPr marL="9049">
              <a:spcBef>
                <a:spcPts val="75"/>
              </a:spcBef>
              <a:tabLst>
                <a:tab pos="224790" algn="l"/>
              </a:tabLst>
              <a:defRPr/>
            </a:pPr>
            <a:r>
              <a:rPr lang="fr-FR" sz="1400">
                <a:latin typeface="Arial"/>
                <a:cs typeface="Arial"/>
              </a:rPr>
              <a:t>Aussi, </a:t>
            </a:r>
            <a:r>
              <a:rPr lang="fr-FR" sz="1400" u="sng">
                <a:latin typeface="Arial"/>
                <a:cs typeface="Arial"/>
                <a:hlinkClick r:id="rId3" tooltip="https://www.franceinfo.fr/replay-radio/le-vrai-du-faux/peut-on-afficher-son-appartenance-religieuse-dans-un-bureau-de-vote_4655283.html"/>
              </a:rPr>
              <a:t>aucune disposition </a:t>
            </a:r>
            <a:r>
              <a:rPr lang="fr-FR" sz="1400">
                <a:latin typeface="Arial"/>
                <a:cs typeface="Arial"/>
              </a:rPr>
              <a:t>n’empêche une femme voilée de tenir un bureau de vote.  </a:t>
            </a:r>
            <a:endParaRPr lang="fr-FR" sz="1400">
              <a:latin typeface="Arial"/>
              <a:cs typeface="Arial"/>
            </a:endParaRPr>
          </a:p>
          <a:p>
            <a:pPr marL="9049">
              <a:spcBef>
                <a:spcPts val="75"/>
              </a:spcBef>
              <a:tabLst>
                <a:tab pos="224790" algn="l"/>
              </a:tabLst>
              <a:defRPr/>
            </a:pPr>
            <a:endParaRPr lang="fr-FR" sz="1400">
              <a:latin typeface="Arial"/>
              <a:cs typeface="Arial"/>
            </a:endParaRPr>
          </a:p>
          <a:p>
            <a:pPr marL="9049">
              <a:spcBef>
                <a:spcPts val="75"/>
              </a:spcBef>
              <a:tabLst>
                <a:tab pos="224790" algn="l"/>
              </a:tabLst>
              <a:defRPr/>
            </a:pPr>
            <a:r>
              <a:rPr lang="fr-FR" sz="1400">
                <a:latin typeface="Arial"/>
                <a:cs typeface="Arial"/>
              </a:rPr>
              <a:t>En </a:t>
            </a:r>
            <a:r>
              <a:rPr lang="fr-FR" sz="1400">
                <a:latin typeface="Arial"/>
                <a:cs typeface="Arial"/>
              </a:rPr>
              <a:t>cas de doute ou de conflit, appeler la centralisation pour confirmation</a:t>
            </a:r>
            <a:r>
              <a:rPr lang="fr-FR" sz="1400">
                <a:latin typeface="Arial"/>
                <a:cs typeface="Arial"/>
              </a:rPr>
              <a:t>.</a:t>
            </a:r>
            <a:endParaRPr/>
          </a:p>
          <a:p>
            <a:pPr marL="9049">
              <a:spcBef>
                <a:spcPts val="75"/>
              </a:spcBef>
              <a:tabLst>
                <a:tab pos="224790" algn="l"/>
              </a:tabLst>
              <a:defRPr/>
            </a:pPr>
            <a:r>
              <a:rPr lang="fr-FR" sz="1400">
                <a:latin typeface="Arial"/>
                <a:cs typeface="Arial"/>
              </a:rPr>
              <a:t>Toute </a:t>
            </a:r>
            <a:r>
              <a:rPr lang="fr-FR" sz="1400">
                <a:latin typeface="Arial"/>
                <a:cs typeface="Arial"/>
              </a:rPr>
              <a:t>personne témoin de la situation peut annoter le PV d’une observation.</a:t>
            </a:r>
            <a:endParaRPr/>
          </a:p>
          <a:p>
            <a:pPr marL="9049">
              <a:spcBef>
                <a:spcPts val="75"/>
              </a:spcBef>
              <a:tabLst>
                <a:tab pos="224790" algn="l"/>
              </a:tabLst>
              <a:defRPr/>
            </a:pPr>
            <a:endParaRPr lang="fr-FR"/>
          </a:p>
          <a:p>
            <a:pPr marL="9049">
              <a:spcBef>
                <a:spcPts val="75"/>
              </a:spcBef>
              <a:tabLst>
                <a:tab pos="224790" algn="l"/>
              </a:tabLst>
              <a:defRPr/>
            </a:pPr>
            <a:endParaRPr lang="fr-FR"/>
          </a:p>
          <a:p>
            <a:pPr marL="9049">
              <a:spcBef>
                <a:spcPts val="75"/>
              </a:spcBef>
              <a:tabLst>
                <a:tab pos="224790" algn="l"/>
              </a:tabLst>
              <a:defRPr/>
            </a:pPr>
            <a:endParaRPr lang="fr-FR"/>
          </a:p>
        </p:txBody>
      </p:sp>
      <p:sp>
        <p:nvSpPr>
          <p:cNvPr id="1414411364" name="Espace réservé du texte 21"/>
          <p:cNvSpPr>
            <a:spLocks noGrp="1"/>
          </p:cNvSpPr>
          <p:nvPr>
            <p:ph type="body" sz="quarter" idx="16"/>
          </p:nvPr>
        </p:nvSpPr>
        <p:spPr bwMode="auto">
          <a:xfrm>
            <a:off x="481774" y="276607"/>
            <a:ext cx="4626053" cy="169277"/>
          </a:xfrm>
        </p:spPr>
        <p:txBody>
          <a:bodyPr/>
          <a:lstStyle/>
          <a:p>
            <a:pPr>
              <a:defRPr/>
            </a:pPr>
            <a:r>
              <a:rPr lang="fr-FR"/>
              <a:t>Cas pratiques</a:t>
            </a:r>
            <a:endParaRPr/>
          </a:p>
        </p:txBody>
      </p:sp>
      <p:sp>
        <p:nvSpPr>
          <p:cNvPr id="1019544640"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42928245"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5331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53310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53310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53310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81240221" name="Titre 14"/>
          <p:cNvSpPr>
            <a:spLocks noGrp="1"/>
          </p:cNvSpPr>
          <p:nvPr>
            <p:ph type="title"/>
          </p:nvPr>
        </p:nvSpPr>
        <p:spPr bwMode="auto">
          <a:xfrm>
            <a:off x="621176" y="711517"/>
            <a:ext cx="8574863" cy="1047527"/>
          </a:xfrm>
        </p:spPr>
        <p:txBody>
          <a:bodyPr/>
          <a:lstStyle/>
          <a:p>
            <a:pPr algn="ctr">
              <a:defRPr/>
            </a:pPr>
            <a:r>
              <a:rPr lang="fr-FR" sz="2000"/>
              <a:t>Cas pratiques particuliers</a:t>
            </a:r>
            <a:endParaRPr lang="fr-FR" sz="2000"/>
          </a:p>
        </p:txBody>
      </p:sp>
      <p:sp>
        <p:nvSpPr>
          <p:cNvPr id="1140953582" name="Espace réservé du texte 15"/>
          <p:cNvSpPr>
            <a:spLocks noGrp="1"/>
          </p:cNvSpPr>
          <p:nvPr>
            <p:ph type="body" sz="quarter" idx="10"/>
          </p:nvPr>
        </p:nvSpPr>
        <p:spPr bwMode="auto">
          <a:xfrm>
            <a:off x="430774" y="2038291"/>
            <a:ext cx="8044559" cy="2518638"/>
          </a:xfrm>
        </p:spPr>
        <p:txBody>
          <a:bodyPr wrap="square" anchor="t" anchorCtr="0">
            <a:spAutoFit/>
          </a:bodyPr>
          <a:lstStyle/>
          <a:p>
            <a:pPr marL="294799" indent="-285750">
              <a:spcBef>
                <a:spcPts val="75"/>
              </a:spcBef>
              <a:buFont typeface="Arial"/>
              <a:buChar char="•"/>
              <a:tabLst>
                <a:tab pos="224790" algn="l"/>
              </a:tabLst>
              <a:defRPr/>
            </a:pPr>
            <a:r>
              <a:rPr lang="fr-FR" sz="1400" b="1"/>
              <a:t>L’électeur est porteur d’une décision de justice demandant son inscription sur la liste  électorale, que faire </a:t>
            </a:r>
            <a:r>
              <a:rPr lang="fr-FR" sz="1400" b="1"/>
              <a:t>?</a:t>
            </a:r>
            <a:endParaRPr/>
          </a:p>
          <a:p>
            <a:pPr marL="294799" indent="-285750">
              <a:spcBef>
                <a:spcPts val="75"/>
              </a:spcBef>
              <a:buFont typeface="Wingdings"/>
              <a:buChar char="Ø"/>
              <a:tabLst>
                <a:tab pos="224790" algn="l"/>
              </a:tabLst>
              <a:defRPr/>
            </a:pPr>
            <a:r>
              <a:rPr lang="fr-FR" sz="1400"/>
              <a:t>L’employ</a:t>
            </a:r>
            <a:r>
              <a:rPr lang="fr-FR" sz="1400"/>
              <a:t>é</a:t>
            </a:r>
            <a:r>
              <a:rPr lang="fr-FR" sz="1400"/>
              <a:t> de BV doit informer et obtenir confirmation de la centralisation afin de pouvoir l’ajouter sur la liste d’émargement et lui permettre de voter.</a:t>
            </a:r>
            <a:endParaRPr/>
          </a:p>
          <a:p>
            <a:pPr marL="294799" indent="-285750">
              <a:spcBef>
                <a:spcPts val="75"/>
              </a:spcBef>
              <a:buFont typeface="Wingdings"/>
              <a:buChar char="Ø"/>
              <a:tabLst>
                <a:tab pos="224790" algn="l"/>
              </a:tabLst>
              <a:defRPr/>
            </a:pPr>
            <a:endParaRPr lang="fr-FR" sz="1400"/>
          </a:p>
          <a:p>
            <a:pPr marL="9049">
              <a:spcBef>
                <a:spcPts val="75"/>
              </a:spcBef>
              <a:tabLst>
                <a:tab pos="224790" algn="l"/>
              </a:tabLst>
              <a:defRPr/>
            </a:pPr>
            <a:endParaRPr lang="fr-FR" sz="1400"/>
          </a:p>
          <a:p>
            <a:pPr marL="294799" indent="-285750">
              <a:spcBef>
                <a:spcPts val="75"/>
              </a:spcBef>
              <a:buFont typeface="Arial"/>
              <a:buChar char="•"/>
              <a:tabLst>
                <a:tab pos="224790" algn="l"/>
              </a:tabLst>
              <a:defRPr/>
            </a:pPr>
            <a:r>
              <a:rPr lang="fr-FR" sz="1400" b="1"/>
              <a:t>L’électeur ne peut glisser l’enveloppe dans l’urne et ne peut pas signer, que faire ?</a:t>
            </a:r>
            <a:endParaRPr/>
          </a:p>
          <a:p>
            <a:pPr marL="294799" indent="-285750">
              <a:spcBef>
                <a:spcPts val="75"/>
              </a:spcBef>
              <a:buFont typeface="Wingdings"/>
              <a:buChar char="Ø"/>
              <a:tabLst>
                <a:tab pos="224790" algn="l"/>
              </a:tabLst>
              <a:defRPr/>
            </a:pPr>
            <a:r>
              <a:rPr lang="fr-FR" sz="1400"/>
              <a:t>Il </a:t>
            </a:r>
            <a:r>
              <a:rPr lang="fr-FR" sz="1400"/>
              <a:t>se fait assister par un électeur de son </a:t>
            </a:r>
            <a:r>
              <a:rPr lang="fr-FR" sz="1400"/>
              <a:t>choix.</a:t>
            </a:r>
            <a:endParaRPr/>
          </a:p>
          <a:p>
            <a:pPr marL="9049">
              <a:spcBef>
                <a:spcPts val="75"/>
              </a:spcBef>
              <a:tabLst>
                <a:tab pos="224790" algn="l"/>
              </a:tabLst>
              <a:defRPr/>
            </a:pPr>
            <a:endParaRPr lang="fr-FR" sz="1400"/>
          </a:p>
          <a:p>
            <a:pPr marL="9049">
              <a:spcBef>
                <a:spcPts val="75"/>
              </a:spcBef>
              <a:tabLst>
                <a:tab pos="224790" algn="l"/>
              </a:tabLst>
              <a:defRPr/>
            </a:pPr>
            <a:r>
              <a:rPr lang="fr-FR" sz="1400"/>
              <a:t>Pour </a:t>
            </a:r>
            <a:r>
              <a:rPr lang="fr-FR" sz="1400"/>
              <a:t>la signature, il devra apposer la mention « l’électeur ne peut signer lui-même »</a:t>
            </a:r>
            <a:endParaRPr/>
          </a:p>
          <a:p>
            <a:pPr marL="9049">
              <a:spcBef>
                <a:spcPts val="75"/>
              </a:spcBef>
              <a:tabLst>
                <a:tab pos="224790" algn="l"/>
              </a:tabLst>
              <a:defRPr/>
            </a:pPr>
            <a:endParaRPr lang="fr-FR"/>
          </a:p>
        </p:txBody>
      </p:sp>
      <p:sp>
        <p:nvSpPr>
          <p:cNvPr id="1512248786" name="Espace réservé du texte 21"/>
          <p:cNvSpPr>
            <a:spLocks noGrp="1"/>
          </p:cNvSpPr>
          <p:nvPr>
            <p:ph type="body" sz="quarter" idx="16"/>
          </p:nvPr>
        </p:nvSpPr>
        <p:spPr bwMode="auto">
          <a:xfrm>
            <a:off x="481774" y="276607"/>
            <a:ext cx="4626053" cy="169277"/>
          </a:xfrm>
        </p:spPr>
        <p:txBody>
          <a:bodyPr/>
          <a:lstStyle/>
          <a:p>
            <a:pPr>
              <a:defRPr/>
            </a:pPr>
            <a:r>
              <a:rPr lang="fr-FR"/>
              <a:t>Cas </a:t>
            </a:r>
            <a:r>
              <a:rPr lang="fr-FR"/>
              <a:t>pratiques</a:t>
            </a:r>
            <a:endParaRPr lang="fr-FR"/>
          </a:p>
        </p:txBody>
      </p:sp>
      <p:sp>
        <p:nvSpPr>
          <p:cNvPr id="709975986"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944337865"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095358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095358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095358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51467701" name="Titre 14"/>
          <p:cNvSpPr>
            <a:spLocks noGrp="1"/>
          </p:cNvSpPr>
          <p:nvPr>
            <p:ph type="title"/>
          </p:nvPr>
        </p:nvSpPr>
        <p:spPr bwMode="auto">
          <a:xfrm>
            <a:off x="303984" y="780033"/>
            <a:ext cx="8574863" cy="1047527"/>
          </a:xfrm>
        </p:spPr>
        <p:txBody>
          <a:bodyPr/>
          <a:lstStyle/>
          <a:p>
            <a:pPr algn="ctr">
              <a:defRPr/>
            </a:pPr>
            <a:r>
              <a:rPr lang="fr-FR" sz="2000"/>
              <a:t>Cas pratiques particuliers</a:t>
            </a:r>
            <a:endParaRPr lang="fr-FR" sz="2000"/>
          </a:p>
        </p:txBody>
      </p:sp>
      <p:sp>
        <p:nvSpPr>
          <p:cNvPr id="4225330" name="Espace réservé du texte 15"/>
          <p:cNvSpPr>
            <a:spLocks noGrp="1"/>
          </p:cNvSpPr>
          <p:nvPr>
            <p:ph type="body" sz="quarter" idx="10"/>
          </p:nvPr>
        </p:nvSpPr>
        <p:spPr bwMode="auto">
          <a:xfrm>
            <a:off x="569137" y="2107548"/>
            <a:ext cx="8044559" cy="2167260"/>
          </a:xfrm>
        </p:spPr>
        <p:txBody>
          <a:bodyPr wrap="square" anchor="t" anchorCtr="0">
            <a:spAutoFit/>
          </a:bodyPr>
          <a:lstStyle/>
          <a:p>
            <a:pPr marL="294799" indent="-285750">
              <a:spcBef>
                <a:spcPts val="75"/>
              </a:spcBef>
              <a:buFont typeface="Arial"/>
              <a:buChar char="•"/>
              <a:tabLst>
                <a:tab pos="224790" algn="l"/>
              </a:tabLst>
              <a:defRPr/>
            </a:pPr>
            <a:r>
              <a:rPr lang="fr-FR" sz="1400" b="1"/>
              <a:t>Est-ce que le port et le transport d’un parapluie est interdit dans un BV ?</a:t>
            </a:r>
            <a:endParaRPr/>
          </a:p>
          <a:p>
            <a:pPr marL="9049">
              <a:spcBef>
                <a:spcPts val="75"/>
              </a:spcBef>
              <a:tabLst>
                <a:tab pos="224790" algn="l"/>
              </a:tabLst>
              <a:defRPr/>
            </a:pPr>
            <a:endParaRPr lang="fr-FR" sz="1400"/>
          </a:p>
          <a:p>
            <a:pPr marL="9049">
              <a:spcBef>
                <a:spcPts val="75"/>
              </a:spcBef>
              <a:tabLst>
                <a:tab pos="224790" algn="l"/>
              </a:tabLst>
              <a:defRPr/>
            </a:pPr>
            <a:r>
              <a:rPr lang="fr-FR" sz="1400"/>
              <a:t>Le port d’armes est interdit dans les BV (article </a:t>
            </a:r>
            <a:r>
              <a:rPr lang="fr-FR" sz="1400"/>
              <a:t>L. 61 </a:t>
            </a:r>
            <a:r>
              <a:rPr lang="fr-FR" sz="1400"/>
              <a:t>code électoral). </a:t>
            </a:r>
            <a:endParaRPr lang="fr-FR" sz="1400"/>
          </a:p>
          <a:p>
            <a:pPr marL="9049">
              <a:spcBef>
                <a:spcPts val="75"/>
              </a:spcBef>
              <a:tabLst>
                <a:tab pos="224790" algn="l"/>
              </a:tabLst>
              <a:defRPr/>
            </a:pPr>
            <a:endParaRPr lang="fr-FR" sz="1400"/>
          </a:p>
          <a:p>
            <a:pPr marL="9049">
              <a:spcBef>
                <a:spcPts val="75"/>
              </a:spcBef>
              <a:tabLst>
                <a:tab pos="224790" algn="l"/>
              </a:tabLst>
              <a:defRPr/>
            </a:pPr>
            <a:r>
              <a:rPr lang="fr-FR" sz="1400"/>
              <a:t>Pour autant </a:t>
            </a:r>
            <a:r>
              <a:rPr lang="fr-FR" sz="1400"/>
              <a:t>et sauf à </a:t>
            </a:r>
            <a:r>
              <a:rPr lang="fr-FR" sz="1400"/>
              <a:t>ce </a:t>
            </a:r>
            <a:r>
              <a:rPr lang="fr-FR" sz="1400"/>
              <a:t>qu’il soit spécifiquement conçu pour l’autodéfense </a:t>
            </a:r>
            <a:r>
              <a:rPr lang="fr-FR" sz="1400"/>
              <a:t>et dissimule </a:t>
            </a:r>
            <a:r>
              <a:rPr lang="fr-FR" sz="1400"/>
              <a:t>une arme (parapluie </a:t>
            </a:r>
            <a:r>
              <a:rPr lang="fr-FR" sz="1400"/>
              <a:t>épée</a:t>
            </a:r>
            <a:r>
              <a:rPr lang="fr-FR" sz="1400"/>
              <a:t>, …), le parapluie n’en fait pas partie.</a:t>
            </a:r>
            <a:endParaRPr/>
          </a:p>
          <a:p>
            <a:pPr marL="9049">
              <a:spcBef>
                <a:spcPts val="75"/>
              </a:spcBef>
              <a:tabLst>
                <a:tab pos="224790" algn="l"/>
              </a:tabLst>
              <a:defRPr/>
            </a:pPr>
            <a:endParaRPr lang="fr-FR"/>
          </a:p>
          <a:p>
            <a:pPr marL="9049">
              <a:spcBef>
                <a:spcPts val="75"/>
              </a:spcBef>
              <a:tabLst>
                <a:tab pos="224790" algn="l"/>
              </a:tabLst>
              <a:defRPr/>
            </a:pPr>
            <a:endParaRPr lang="fr-FR"/>
          </a:p>
          <a:p>
            <a:pPr marL="9049">
              <a:spcBef>
                <a:spcPts val="75"/>
              </a:spcBef>
              <a:tabLst>
                <a:tab pos="224790" algn="l"/>
              </a:tabLst>
              <a:defRPr/>
            </a:pPr>
            <a:endParaRPr lang="fr-FR"/>
          </a:p>
        </p:txBody>
      </p:sp>
      <p:sp>
        <p:nvSpPr>
          <p:cNvPr id="1713956753" name="Espace réservé du texte 21"/>
          <p:cNvSpPr>
            <a:spLocks noGrp="1"/>
          </p:cNvSpPr>
          <p:nvPr>
            <p:ph type="body" sz="quarter" idx="16"/>
          </p:nvPr>
        </p:nvSpPr>
        <p:spPr bwMode="auto">
          <a:xfrm>
            <a:off x="481774" y="276607"/>
            <a:ext cx="4626053" cy="169277"/>
          </a:xfrm>
        </p:spPr>
        <p:txBody>
          <a:bodyPr/>
          <a:lstStyle/>
          <a:p>
            <a:pPr>
              <a:defRPr/>
            </a:pPr>
            <a:r>
              <a:rPr lang="fr-FR"/>
              <a:t>Cas pratiques</a:t>
            </a:r>
            <a:endParaRPr/>
          </a:p>
        </p:txBody>
      </p:sp>
      <p:sp>
        <p:nvSpPr>
          <p:cNvPr id="738000066"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23859806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533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253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61241344" name="Titre 14"/>
          <p:cNvSpPr>
            <a:spLocks noGrp="1"/>
          </p:cNvSpPr>
          <p:nvPr>
            <p:ph type="title"/>
          </p:nvPr>
        </p:nvSpPr>
        <p:spPr bwMode="auto">
          <a:xfrm>
            <a:off x="264959" y="1297970"/>
            <a:ext cx="8574863" cy="1047527"/>
          </a:xfrm>
        </p:spPr>
        <p:txBody>
          <a:bodyPr/>
          <a:lstStyle/>
          <a:p>
            <a:pPr algn="ctr">
              <a:defRPr/>
            </a:pPr>
            <a:r>
              <a:rPr lang="fr-FR" sz="2800"/>
              <a:t>Des questions ?</a:t>
            </a:r>
            <a:br>
              <a:rPr lang="fr-FR" sz="2800"/>
            </a:br>
            <a:br>
              <a:rPr lang="fr-FR" sz="2800"/>
            </a:br>
            <a:r>
              <a:rPr lang="fr-FR" sz="2800"/>
              <a:t>Merci pour votre attention !</a:t>
            </a:r>
            <a:endParaRPr lang="fr-FR" sz="2800"/>
          </a:p>
        </p:txBody>
      </p:sp>
      <p:sp>
        <p:nvSpPr>
          <p:cNvPr id="1126233998" name="Espace réservé du texte 21"/>
          <p:cNvSpPr>
            <a:spLocks noGrp="1"/>
          </p:cNvSpPr>
          <p:nvPr>
            <p:ph type="body" sz="quarter" idx="16"/>
          </p:nvPr>
        </p:nvSpPr>
        <p:spPr bwMode="auto">
          <a:xfrm>
            <a:off x="481774" y="276607"/>
            <a:ext cx="4626053" cy="169277"/>
          </a:xfrm>
        </p:spPr>
        <p:txBody>
          <a:bodyPr/>
          <a:lstStyle/>
          <a:p>
            <a:pPr>
              <a:defRPr/>
            </a:pPr>
            <a:r>
              <a:rPr lang="fr-FR"/>
              <a:t>Gestion des scrutins - Bases réglementaires</a:t>
            </a:r>
            <a:endParaRPr lang="fr-FR"/>
          </a:p>
        </p:txBody>
      </p:sp>
      <p:sp>
        <p:nvSpPr>
          <p:cNvPr id="149486513"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412063898"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1582598050" name="Image 2"/>
          <p:cNvPicPr>
            <a:picLocks noChangeAspect="1"/>
          </p:cNvPicPr>
          <p:nvPr/>
        </p:nvPicPr>
        <p:blipFill>
          <a:blip r:embed="rId3"/>
          <a:stretch/>
        </p:blipFill>
        <p:spPr bwMode="auto">
          <a:xfrm>
            <a:off x="2952699" y="2830452"/>
            <a:ext cx="3067711" cy="143883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1241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241344" grpId="0"/>
    </p:bldLst>
  </p:timing>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Arial"/>
        <a:cs typeface="Arial"/>
      </a:majorFont>
      <a:minorFont>
        <a:latin typeface="Calibri"/>
        <a:ea typeface="Arial"/>
        <a:cs typeface="Arial"/>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ONLYOFFICE/8.2.2.22</Application>
  <PresentationFormat>On-screen Show (4:3)</PresentationFormat>
  <Paragraphs>0</Paragraphs>
  <Slides>95</Slides>
  <Notes>95</Notes>
  <HiddenSlides>0</HiddenSlides>
  <MMClips>2</MMClips>
  <ScaleCrop>0</ScaleCrop>
  <HeadingPairs>
    <vt:vector size="4" baseType="variant">
      <vt:variant>
        <vt:lpstr>Theme</vt:lpstr>
      </vt:variant>
      <vt:variant>
        <vt:i4>1</vt:i4>
      </vt:variant>
      <vt:variant>
        <vt:lpstr>Slide Titles</vt:lpstr>
      </vt:variant>
      <vt:variant>
        <vt:i4>95</vt:i4>
      </vt:variant>
    </vt:vector>
  </HeadingPairs>
  <TitlesOfParts>
    <vt:vector size="96"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vector>
  </TitlesOfParts>
  <Company/>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Modèle power point économe en encre</dc:title>
  <dc:creator>véronique STORM</dc:creator>
  <cp:lastModifiedBy/>
  <cp:revision>849</cp:revision>
  <dcterms:created xsi:type="dcterms:W3CDTF">2020-12-18T14:43:29Z</dcterms:created>
  <dcterms:modified xsi:type="dcterms:W3CDTF">2026-02-27T09:06:05Z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0x01010B00889A23C27756904096968BB0953744300022F3BF7DB5364D4D9B65B0ACB85D7624</vt:lpwstr>
  </property>
</Properties>
</file>